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7.jpg" ContentType="image/jpeg"/>
  <Override PartName="/ppt/media/image41.jpg" ContentType="image/jpe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0058400" cy="7772400"/>
  <p:notesSz cx="100584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758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 H" userId="77d0d96e95d6ea20" providerId="LiveId" clId="{FAFECB10-9266-4F90-9FF0-EEDD8216C479}"/>
    <pc:docChg chg="undo redo custSel modSld">
      <pc:chgData name="G H" userId="77d0d96e95d6ea20" providerId="LiveId" clId="{FAFECB10-9266-4F90-9FF0-EEDD8216C479}" dt="2025-01-30T19:24:32.410" v="481" actId="20577"/>
      <pc:docMkLst>
        <pc:docMk/>
      </pc:docMkLst>
      <pc:sldChg chg="modSp mod">
        <pc:chgData name="G H" userId="77d0d96e95d6ea20" providerId="LiveId" clId="{FAFECB10-9266-4F90-9FF0-EEDD8216C479}" dt="2025-01-30T15:18:56.123" v="144" actId="20577"/>
        <pc:sldMkLst>
          <pc:docMk/>
          <pc:sldMk cId="0" sldId="262"/>
        </pc:sldMkLst>
        <pc:spChg chg="mod">
          <ac:chgData name="G H" userId="77d0d96e95d6ea20" providerId="LiveId" clId="{FAFECB10-9266-4F90-9FF0-EEDD8216C479}" dt="2025-01-30T15:14:55.257" v="116" actId="20577"/>
          <ac:spMkLst>
            <pc:docMk/>
            <pc:sldMk cId="0" sldId="262"/>
            <ac:spMk id="26" creationId="{00000000-0000-0000-0000-000000000000}"/>
          </ac:spMkLst>
        </pc:spChg>
        <pc:spChg chg="mod">
          <ac:chgData name="G H" userId="77d0d96e95d6ea20" providerId="LiveId" clId="{FAFECB10-9266-4F90-9FF0-EEDD8216C479}" dt="2025-01-30T15:18:29.729" v="127" actId="20577"/>
          <ac:spMkLst>
            <pc:docMk/>
            <pc:sldMk cId="0" sldId="262"/>
            <ac:spMk id="103" creationId="{00000000-0000-0000-0000-000000000000}"/>
          </ac:spMkLst>
        </pc:spChg>
        <pc:spChg chg="mod">
          <ac:chgData name="G H" userId="77d0d96e95d6ea20" providerId="LiveId" clId="{FAFECB10-9266-4F90-9FF0-EEDD8216C479}" dt="2025-01-30T15:18:56.123" v="144" actId="20577"/>
          <ac:spMkLst>
            <pc:docMk/>
            <pc:sldMk cId="0" sldId="262"/>
            <ac:spMk id="105" creationId="{00000000-0000-0000-0000-000000000000}"/>
          </ac:spMkLst>
        </pc:spChg>
        <pc:spChg chg="mod">
          <ac:chgData name="G H" userId="77d0d96e95d6ea20" providerId="LiveId" clId="{FAFECB10-9266-4F90-9FF0-EEDD8216C479}" dt="2025-01-30T15:18:42.227" v="128" actId="1076"/>
          <ac:spMkLst>
            <pc:docMk/>
            <pc:sldMk cId="0" sldId="262"/>
            <ac:spMk id="109" creationId="{9871915F-AB38-A64C-E58B-E0EC007D5FDE}"/>
          </ac:spMkLst>
        </pc:spChg>
      </pc:sldChg>
      <pc:sldChg chg="modSp mod">
        <pc:chgData name="G H" userId="77d0d96e95d6ea20" providerId="LiveId" clId="{FAFECB10-9266-4F90-9FF0-EEDD8216C479}" dt="2025-01-30T15:59:18.415" v="412" actId="20577"/>
        <pc:sldMkLst>
          <pc:docMk/>
          <pc:sldMk cId="0" sldId="263"/>
        </pc:sldMkLst>
        <pc:spChg chg="mod">
          <ac:chgData name="G H" userId="77d0d96e95d6ea20" providerId="LiveId" clId="{FAFECB10-9266-4F90-9FF0-EEDD8216C479}" dt="2025-01-30T15:19:19.838" v="167" actId="20577"/>
          <ac:spMkLst>
            <pc:docMk/>
            <pc:sldMk cId="0" sldId="263"/>
            <ac:spMk id="4" creationId="{00000000-0000-0000-0000-000000000000}"/>
          </ac:spMkLst>
        </pc:spChg>
        <pc:graphicFrameChg chg="mod modGraphic">
          <ac:chgData name="G H" userId="77d0d96e95d6ea20" providerId="LiveId" clId="{FAFECB10-9266-4F90-9FF0-EEDD8216C479}" dt="2025-01-30T15:59:18.415" v="412" actId="20577"/>
          <ac:graphicFrameMkLst>
            <pc:docMk/>
            <pc:sldMk cId="0" sldId="263"/>
            <ac:graphicFrameMk id="5" creationId="{00000000-0000-0000-0000-000000000000}"/>
          </ac:graphicFrameMkLst>
        </pc:graphicFrameChg>
      </pc:sldChg>
      <pc:sldChg chg="modSp mod">
        <pc:chgData name="G H" userId="77d0d96e95d6ea20" providerId="LiveId" clId="{FAFECB10-9266-4F90-9FF0-EEDD8216C479}" dt="2025-01-30T15:59:57.799" v="432" actId="20577"/>
        <pc:sldMkLst>
          <pc:docMk/>
          <pc:sldMk cId="0" sldId="269"/>
        </pc:sldMkLst>
        <pc:spChg chg="mod">
          <ac:chgData name="G H" userId="77d0d96e95d6ea20" providerId="LiveId" clId="{FAFECB10-9266-4F90-9FF0-EEDD8216C479}" dt="2025-01-30T15:59:33.432" v="414" actId="20577"/>
          <ac:spMkLst>
            <pc:docMk/>
            <pc:sldMk cId="0" sldId="269"/>
            <ac:spMk id="4" creationId="{00000000-0000-0000-0000-000000000000}"/>
          </ac:spMkLst>
        </pc:spChg>
        <pc:spChg chg="mod">
          <ac:chgData name="G H" userId="77d0d96e95d6ea20" providerId="LiveId" clId="{FAFECB10-9266-4F90-9FF0-EEDD8216C479}" dt="2025-01-30T15:59:57.799" v="432" actId="20577"/>
          <ac:spMkLst>
            <pc:docMk/>
            <pc:sldMk cId="0" sldId="269"/>
            <ac:spMk id="5" creationId="{00000000-0000-0000-0000-000000000000}"/>
          </ac:spMkLst>
        </pc:spChg>
      </pc:sldChg>
      <pc:sldChg chg="modSp mod">
        <pc:chgData name="G H" userId="77d0d96e95d6ea20" providerId="LiveId" clId="{FAFECB10-9266-4F90-9FF0-EEDD8216C479}" dt="2025-01-30T19:24:32.410" v="481" actId="20577"/>
        <pc:sldMkLst>
          <pc:docMk/>
          <pc:sldMk cId="0" sldId="270"/>
        </pc:sldMkLst>
        <pc:spChg chg="mod">
          <ac:chgData name="G H" userId="77d0d96e95d6ea20" providerId="LiveId" clId="{FAFECB10-9266-4F90-9FF0-EEDD8216C479}" dt="2025-01-30T19:24:32.410" v="481" actId="20577"/>
          <ac:spMkLst>
            <pc:docMk/>
            <pc:sldMk cId="0" sldId="270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BBBBB"/>
                </a:solidFill>
                <a:latin typeface="Book Antiqua"/>
                <a:cs typeface="Book Antiqua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BBBBB"/>
                </a:solidFill>
                <a:latin typeface="Book Antiqua"/>
                <a:cs typeface="Book Antiqua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BBBBB"/>
                </a:solidFill>
                <a:latin typeface="Book Antiqua"/>
                <a:cs typeface="Book Antiqua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BBBBB"/>
                </a:solidFill>
                <a:latin typeface="Book Antiqua"/>
                <a:cs typeface="Book Antiqua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BBBBBB"/>
                </a:solidFill>
                <a:latin typeface="Book Antiqua"/>
                <a:cs typeface="Book Antiqua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7200" y="45720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50975" y="2016812"/>
            <a:ext cx="6617334" cy="7302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30604" y="2585315"/>
            <a:ext cx="7843520" cy="35547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Book Antiqua"/>
                <a:cs typeface="Book Antiqu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55658" y="6988679"/>
            <a:ext cx="241300" cy="209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BBBBBB"/>
                </a:solidFill>
                <a:latin typeface="Book Antiqua"/>
                <a:cs typeface="Book Antiqua"/>
              </a:defRPr>
            </a:lvl1pPr>
          </a:lstStyle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jpg"/><Relationship Id="rId7" Type="http://schemas.openxmlformats.org/officeDocument/2006/relationships/image" Target="../media/image34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2.jpg"/><Relationship Id="rId4" Type="http://schemas.openxmlformats.org/officeDocument/2006/relationships/image" Target="../media/image32.jp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2.jp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jp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10200" y="2432304"/>
            <a:ext cx="3974592" cy="457504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1604" y="3689603"/>
            <a:ext cx="1981200" cy="134721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751331" y="1790700"/>
            <a:ext cx="6147435" cy="1007110"/>
            <a:chOff x="751331" y="1790700"/>
            <a:chExt cx="6147435" cy="100711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1331" y="1790700"/>
              <a:ext cx="1290066" cy="100660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46276" y="1790700"/>
              <a:ext cx="826769" cy="100660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781556" y="1790700"/>
              <a:ext cx="5116830" cy="100660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21486" y="1895297"/>
            <a:ext cx="55753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Calibri"/>
                <a:cs typeface="Calibri"/>
              </a:rPr>
              <a:t>202</a:t>
            </a:r>
            <a:r>
              <a:rPr lang="en-US" sz="3600" b="1" dirty="0">
                <a:latin typeface="Calibri"/>
                <a:cs typeface="Calibri"/>
              </a:rPr>
              <a:t>5</a:t>
            </a:r>
            <a:r>
              <a:rPr sz="3600" b="1" spc="-100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Montclair</a:t>
            </a:r>
            <a:r>
              <a:rPr sz="3600" b="1" spc="-90" dirty="0">
                <a:latin typeface="Calibri"/>
                <a:cs typeface="Calibri"/>
              </a:rPr>
              <a:t> </a:t>
            </a:r>
            <a:r>
              <a:rPr sz="3600" b="1" dirty="0">
                <a:latin typeface="Calibri"/>
                <a:cs typeface="Calibri"/>
              </a:rPr>
              <a:t>Swim</a:t>
            </a:r>
            <a:r>
              <a:rPr sz="3600" b="1" spc="-110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Festival</a:t>
            </a:r>
            <a:endParaRPr sz="3600" dirty="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79420" y="3692652"/>
            <a:ext cx="2185416" cy="121005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64108" y="5332476"/>
            <a:ext cx="1459992" cy="171297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884932" y="5426964"/>
            <a:ext cx="2107692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0975" y="2043811"/>
            <a:ext cx="30340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800" b="1" spc="-25" dirty="0">
                <a:solidFill>
                  <a:srgbClr val="0000FF"/>
                </a:solidFill>
                <a:latin typeface="Book Antiqua"/>
                <a:cs typeface="Book Antiqua"/>
              </a:rPr>
              <a:t>3.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	Feeding</a:t>
            </a:r>
            <a:r>
              <a:rPr sz="2800" b="1" spc="-17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spc="-10" dirty="0">
                <a:solidFill>
                  <a:srgbClr val="0000FF"/>
                </a:solidFill>
                <a:latin typeface="Book Antiqua"/>
                <a:cs typeface="Book Antiqua"/>
              </a:rPr>
              <a:t>Station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08175" y="3063620"/>
            <a:ext cx="3837304" cy="1166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No</a:t>
            </a:r>
            <a:r>
              <a:rPr sz="2800" spc="-1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Feeding</a:t>
            </a:r>
            <a:r>
              <a:rPr sz="2800" spc="-1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Station</a:t>
            </a:r>
            <a:endParaRPr sz="2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2265"/>
              </a:spcBef>
            </a:pP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All</a:t>
            </a:r>
            <a:r>
              <a:rPr sz="28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Events</a:t>
            </a:r>
            <a:r>
              <a:rPr sz="2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are</a:t>
            </a:r>
            <a:r>
              <a:rPr sz="28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5K</a:t>
            </a:r>
            <a:r>
              <a:rPr sz="28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or</a:t>
            </a:r>
            <a:r>
              <a:rPr sz="28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Book Antiqua"/>
                <a:cs typeface="Book Antiqua"/>
              </a:rPr>
              <a:t>less</a:t>
            </a:r>
            <a:endParaRPr sz="2800">
              <a:latin typeface="Book Antiqua"/>
              <a:cs typeface="Book Antiqu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7076" y="563880"/>
            <a:ext cx="1139952" cy="133807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0975" y="1984375"/>
            <a:ext cx="377062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400" b="1" spc="-25" dirty="0">
                <a:solidFill>
                  <a:srgbClr val="0000FF"/>
                </a:solidFill>
                <a:latin typeface="Book Antiqua"/>
                <a:cs typeface="Book Antiqua"/>
              </a:rPr>
              <a:t>4.</a:t>
            </a:r>
            <a:r>
              <a:rPr sz="2400" b="1" dirty="0">
                <a:solidFill>
                  <a:srgbClr val="0000FF"/>
                </a:solidFill>
                <a:latin typeface="Book Antiqua"/>
                <a:cs typeface="Book Antiqua"/>
              </a:rPr>
              <a:t>	Course</a:t>
            </a:r>
            <a:r>
              <a:rPr sz="2400" b="1" spc="-85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400" b="1" dirty="0">
                <a:solidFill>
                  <a:srgbClr val="0000FF"/>
                </a:solidFill>
                <a:latin typeface="Book Antiqua"/>
                <a:cs typeface="Book Antiqua"/>
              </a:rPr>
              <a:t>Evacuation</a:t>
            </a:r>
            <a:r>
              <a:rPr sz="2400" b="1" spc="-75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400" b="1" spc="-20" dirty="0">
                <a:solidFill>
                  <a:srgbClr val="0000FF"/>
                </a:solidFill>
                <a:latin typeface="Book Antiqua"/>
                <a:cs typeface="Book Antiqua"/>
              </a:rPr>
              <a:t>Plan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604" y="2586354"/>
            <a:ext cx="7838440" cy="3461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202</a:t>
            </a:r>
            <a:r>
              <a:rPr lang="en-US" sz="1800" dirty="0">
                <a:solidFill>
                  <a:srgbClr val="FFFFFF"/>
                </a:solidFill>
                <a:latin typeface="Book Antiqua"/>
                <a:cs typeface="Book Antiqua"/>
              </a:rPr>
              <a:t>5</a:t>
            </a:r>
            <a:r>
              <a:rPr sz="18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Plan:</a:t>
            </a:r>
            <a:endParaRPr sz="1800" dirty="0">
              <a:latin typeface="Book Antiqua"/>
              <a:cs typeface="Book Antiqua"/>
            </a:endParaRPr>
          </a:p>
          <a:p>
            <a:pPr marL="12700" marR="5080">
              <a:lnSpc>
                <a:spcPct val="80000"/>
              </a:lnSpc>
              <a:spcBef>
                <a:spcPts val="455"/>
              </a:spcBef>
            </a:pP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8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following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priority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will</a:t>
            </a:r>
            <a:r>
              <a:rPr sz="18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occur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in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this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order,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if</a:t>
            </a:r>
            <a:r>
              <a:rPr sz="18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Safety</a:t>
            </a:r>
            <a:r>
              <a:rPr sz="18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Officer,</a:t>
            </a:r>
            <a:r>
              <a:rPr sz="18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Meet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Referee,</a:t>
            </a:r>
            <a:r>
              <a:rPr sz="1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Meet</a:t>
            </a:r>
            <a:r>
              <a:rPr sz="18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Director,</a:t>
            </a:r>
            <a:r>
              <a:rPr sz="18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or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Independent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Safety</a:t>
            </a:r>
            <a:r>
              <a:rPr sz="18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Monitor</a:t>
            </a:r>
            <a:r>
              <a:rPr sz="1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becomes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aware</a:t>
            </a:r>
            <a:r>
              <a:rPr sz="1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any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situation</a:t>
            </a:r>
            <a:r>
              <a:rPr sz="1800" spc="-10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requiring</a:t>
            </a:r>
            <a:r>
              <a:rPr sz="1800" spc="-9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abandonment</a:t>
            </a:r>
            <a:r>
              <a:rPr sz="18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(including</a:t>
            </a:r>
            <a:r>
              <a:rPr sz="1800" spc="-114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inclement</a:t>
            </a:r>
            <a:r>
              <a:rPr sz="1800" spc="-9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weather).</a:t>
            </a:r>
            <a:endParaRPr sz="1800" dirty="0">
              <a:latin typeface="Book Antiqua"/>
              <a:cs typeface="Book Antiqua"/>
            </a:endParaRPr>
          </a:p>
          <a:p>
            <a:pPr marL="241300" indent="-228600">
              <a:lnSpc>
                <a:spcPct val="100000"/>
              </a:lnSpc>
              <a:spcBef>
                <a:spcPts val="1010"/>
              </a:spcBef>
              <a:buClr>
                <a:srgbClr val="FFC000"/>
              </a:buClr>
              <a:buAutoNum type="arabicPeriod"/>
              <a:tabLst>
                <a:tab pos="241300" algn="l"/>
              </a:tabLst>
            </a:pP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Radio</a:t>
            </a:r>
            <a:r>
              <a:rPr sz="1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Communication</a:t>
            </a:r>
            <a:r>
              <a:rPr sz="1800" spc="-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1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Officials</a:t>
            </a:r>
            <a:r>
              <a:rPr sz="18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Safety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Personnel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on</a:t>
            </a:r>
            <a:r>
              <a:rPr sz="18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Course.</a:t>
            </a:r>
            <a:endParaRPr sz="1800" dirty="0">
              <a:latin typeface="Book Antiqua"/>
              <a:cs typeface="Book Antiqua"/>
            </a:endParaRPr>
          </a:p>
          <a:p>
            <a:pPr marL="12700" marR="132080" indent="-12065">
              <a:lnSpc>
                <a:spcPct val="80000"/>
              </a:lnSpc>
              <a:spcBef>
                <a:spcPts val="1260"/>
              </a:spcBef>
              <a:buClr>
                <a:srgbClr val="FFC000"/>
              </a:buClr>
              <a:buAutoNum type="arabicPeriod"/>
              <a:tabLst>
                <a:tab pos="184785" algn="l"/>
              </a:tabLst>
            </a:pP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	All</a:t>
            </a:r>
            <a:r>
              <a:rPr sz="1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Lifeguards</a:t>
            </a:r>
            <a:r>
              <a:rPr sz="18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issue</a:t>
            </a:r>
            <a:r>
              <a:rPr sz="1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</a:t>
            </a:r>
            <a:r>
              <a:rPr sz="1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3</a:t>
            </a:r>
            <a:r>
              <a:rPr sz="18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loud</a:t>
            </a:r>
            <a:r>
              <a:rPr sz="18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short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blast</a:t>
            </a:r>
            <a:r>
              <a:rPr sz="18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whistle</a:t>
            </a:r>
            <a:r>
              <a:rPr sz="1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command,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1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instruct</a:t>
            </a:r>
            <a:r>
              <a:rPr sz="18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all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swimmers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18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evacuate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course.</a:t>
            </a:r>
            <a:endParaRPr sz="1800" dirty="0">
              <a:latin typeface="Book Antiqua"/>
              <a:cs typeface="Book Antiqua"/>
            </a:endParaRPr>
          </a:p>
          <a:p>
            <a:pPr marL="12700" marR="248285" indent="-12065">
              <a:lnSpc>
                <a:spcPct val="80000"/>
              </a:lnSpc>
              <a:spcBef>
                <a:spcPts val="1295"/>
              </a:spcBef>
              <a:buClr>
                <a:srgbClr val="FFC000"/>
              </a:buClr>
              <a:buAutoNum type="arabicPeriod"/>
              <a:tabLst>
                <a:tab pos="184785" algn="l"/>
              </a:tabLst>
            </a:pP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	Announcer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instructs</a:t>
            </a:r>
            <a:r>
              <a:rPr sz="1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all</a:t>
            </a:r>
            <a:r>
              <a:rPr sz="18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swimmers,</a:t>
            </a:r>
            <a:r>
              <a:rPr sz="18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safety</a:t>
            </a:r>
            <a:r>
              <a:rPr sz="1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personnel,</a:t>
            </a:r>
            <a:r>
              <a:rPr sz="1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1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Officials,</a:t>
            </a:r>
            <a:r>
              <a:rPr sz="18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18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exit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course.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If</a:t>
            </a:r>
            <a:r>
              <a:rPr sz="18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reason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for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abandonment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is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inclement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weather,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announcer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will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instruct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all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athletes,</a:t>
            </a:r>
            <a:r>
              <a:rPr sz="1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coaches,</a:t>
            </a:r>
            <a:r>
              <a:rPr sz="18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parents,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18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meet</a:t>
            </a:r>
            <a:r>
              <a:rPr sz="18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personnel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18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go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the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shelter,</a:t>
            </a:r>
            <a:r>
              <a:rPr sz="1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team</a:t>
            </a:r>
            <a:r>
              <a:rPr sz="18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bus,</a:t>
            </a:r>
            <a:r>
              <a:rPr sz="1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or</a:t>
            </a:r>
            <a:r>
              <a:rPr sz="18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vehicles,</a:t>
            </a:r>
            <a:r>
              <a:rPr sz="18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until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inclement</a:t>
            </a:r>
            <a:r>
              <a:rPr sz="1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weather</a:t>
            </a:r>
            <a:r>
              <a:rPr sz="18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passes.</a:t>
            </a:r>
            <a:endParaRPr sz="1800" dirty="0">
              <a:latin typeface="Book Antiqua"/>
              <a:cs typeface="Book Antiqua"/>
            </a:endParaRPr>
          </a:p>
          <a:p>
            <a:pPr marL="241300" indent="-228600">
              <a:lnSpc>
                <a:spcPct val="100000"/>
              </a:lnSpc>
              <a:spcBef>
                <a:spcPts val="994"/>
              </a:spcBef>
              <a:buClr>
                <a:srgbClr val="FFC000"/>
              </a:buClr>
              <a:buAutoNum type="arabicPeriod"/>
              <a:tabLst>
                <a:tab pos="241300" algn="l"/>
              </a:tabLst>
            </a:pP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Everyone</a:t>
            </a:r>
            <a:r>
              <a:rPr sz="1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will</a:t>
            </a:r>
            <a:r>
              <a:rPr sz="1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be</a:t>
            </a:r>
            <a:r>
              <a:rPr sz="1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instructed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18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go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18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vehicles,</a:t>
            </a:r>
            <a:r>
              <a:rPr sz="18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until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safe</a:t>
            </a:r>
            <a:r>
              <a:rPr sz="1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conditions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return.</a:t>
            </a:r>
            <a:endParaRPr sz="1800" dirty="0">
              <a:latin typeface="Book Antiqua"/>
              <a:cs typeface="Book Antiqu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7076" y="563880"/>
            <a:ext cx="1139952" cy="133807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9144000" cy="685800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75716" y="847344"/>
            <a:ext cx="8507095" cy="6036945"/>
            <a:chOff x="775716" y="847344"/>
            <a:chExt cx="8507095" cy="603694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5716" y="890016"/>
              <a:ext cx="8506968" cy="599389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36264" y="847344"/>
              <a:ext cx="2793491" cy="101498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28800" y="914400"/>
              <a:ext cx="1152144" cy="104241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396995" y="2560320"/>
              <a:ext cx="909955" cy="681355"/>
            </a:xfrm>
            <a:custGeom>
              <a:avLst/>
              <a:gdLst/>
              <a:ahLst/>
              <a:cxnLst/>
              <a:rect l="l" t="t" r="r" b="b"/>
              <a:pathLst>
                <a:path w="909954" h="681355">
                  <a:moveTo>
                    <a:pt x="788288" y="0"/>
                  </a:moveTo>
                  <a:lnTo>
                    <a:pt x="150240" y="364870"/>
                  </a:lnTo>
                  <a:lnTo>
                    <a:pt x="89915" y="259841"/>
                  </a:lnTo>
                  <a:lnTo>
                    <a:pt x="0" y="591184"/>
                  </a:lnTo>
                  <a:lnTo>
                    <a:pt x="331596" y="681101"/>
                  </a:lnTo>
                  <a:lnTo>
                    <a:pt x="271399" y="575944"/>
                  </a:lnTo>
                  <a:lnTo>
                    <a:pt x="909574" y="210312"/>
                  </a:lnTo>
                  <a:lnTo>
                    <a:pt x="78828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381756" y="2543555"/>
              <a:ext cx="942340" cy="713105"/>
            </a:xfrm>
            <a:custGeom>
              <a:avLst/>
              <a:gdLst/>
              <a:ahLst/>
              <a:cxnLst/>
              <a:rect l="l" t="t" r="r" b="b"/>
              <a:pathLst>
                <a:path w="942339" h="713104">
                  <a:moveTo>
                    <a:pt x="941832" y="232410"/>
                  </a:moveTo>
                  <a:lnTo>
                    <a:pt x="808355" y="0"/>
                  </a:lnTo>
                  <a:lnTo>
                    <a:pt x="170561" y="365379"/>
                  </a:lnTo>
                  <a:lnTo>
                    <a:pt x="100711" y="244602"/>
                  </a:lnTo>
                  <a:lnTo>
                    <a:pt x="0" y="617855"/>
                  </a:lnTo>
                  <a:lnTo>
                    <a:pt x="18288" y="622808"/>
                  </a:lnTo>
                  <a:lnTo>
                    <a:pt x="350012" y="712851"/>
                  </a:lnTo>
                  <a:lnTo>
                    <a:pt x="350012" y="686435"/>
                  </a:lnTo>
                  <a:lnTo>
                    <a:pt x="336296" y="705485"/>
                  </a:lnTo>
                  <a:lnTo>
                    <a:pt x="320802" y="678561"/>
                  </a:lnTo>
                  <a:lnTo>
                    <a:pt x="30861" y="599948"/>
                  </a:lnTo>
                  <a:lnTo>
                    <a:pt x="94615" y="365379"/>
                  </a:lnTo>
                  <a:lnTo>
                    <a:pt x="109474" y="310261"/>
                  </a:lnTo>
                  <a:lnTo>
                    <a:pt x="117475" y="324104"/>
                  </a:lnTo>
                  <a:lnTo>
                    <a:pt x="159385" y="397256"/>
                  </a:lnTo>
                  <a:lnTo>
                    <a:pt x="160909" y="399923"/>
                  </a:lnTo>
                  <a:lnTo>
                    <a:pt x="176911" y="390779"/>
                  </a:lnTo>
                  <a:lnTo>
                    <a:pt x="793115" y="37846"/>
                  </a:lnTo>
                  <a:lnTo>
                    <a:pt x="793115" y="23622"/>
                  </a:lnTo>
                  <a:lnTo>
                    <a:pt x="809879" y="28194"/>
                  </a:lnTo>
                  <a:lnTo>
                    <a:pt x="809879" y="52959"/>
                  </a:lnTo>
                  <a:lnTo>
                    <a:pt x="907161" y="223393"/>
                  </a:lnTo>
                  <a:lnTo>
                    <a:pt x="918210" y="217170"/>
                  </a:lnTo>
                  <a:lnTo>
                    <a:pt x="913638" y="234696"/>
                  </a:lnTo>
                  <a:lnTo>
                    <a:pt x="907161" y="223393"/>
                  </a:lnTo>
                  <a:lnTo>
                    <a:pt x="269240" y="588899"/>
                  </a:lnTo>
                  <a:lnTo>
                    <a:pt x="292862" y="630047"/>
                  </a:lnTo>
                  <a:lnTo>
                    <a:pt x="292862" y="604139"/>
                  </a:lnTo>
                  <a:lnTo>
                    <a:pt x="297434" y="587375"/>
                  </a:lnTo>
                  <a:lnTo>
                    <a:pt x="303530" y="598043"/>
                  </a:lnTo>
                  <a:lnTo>
                    <a:pt x="918210" y="245872"/>
                  </a:lnTo>
                  <a:lnTo>
                    <a:pt x="941832" y="232410"/>
                  </a:lnTo>
                  <a:close/>
                </a:path>
              </a:pathLst>
            </a:custGeom>
            <a:solidFill>
              <a:srgbClr val="968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74617" y="3130930"/>
              <a:ext cx="80772" cy="13182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174871" y="2567177"/>
              <a:ext cx="125095" cy="211454"/>
            </a:xfrm>
            <a:custGeom>
              <a:avLst/>
              <a:gdLst/>
              <a:ahLst/>
              <a:cxnLst/>
              <a:rect l="l" t="t" r="r" b="b"/>
              <a:pathLst>
                <a:path w="125095" h="211455">
                  <a:moveTo>
                    <a:pt x="16764" y="4572"/>
                  </a:moveTo>
                  <a:lnTo>
                    <a:pt x="0" y="0"/>
                  </a:lnTo>
                  <a:lnTo>
                    <a:pt x="0" y="14224"/>
                  </a:lnTo>
                  <a:lnTo>
                    <a:pt x="6096" y="10668"/>
                  </a:lnTo>
                  <a:lnTo>
                    <a:pt x="16764" y="29337"/>
                  </a:lnTo>
                  <a:lnTo>
                    <a:pt x="16764" y="4572"/>
                  </a:lnTo>
                  <a:close/>
                </a:path>
                <a:path w="125095" h="211455">
                  <a:moveTo>
                    <a:pt x="125095" y="193548"/>
                  </a:moveTo>
                  <a:lnTo>
                    <a:pt x="114046" y="199771"/>
                  </a:lnTo>
                  <a:lnTo>
                    <a:pt x="120523" y="211074"/>
                  </a:lnTo>
                  <a:lnTo>
                    <a:pt x="125095" y="193548"/>
                  </a:lnTo>
                  <a:close/>
                </a:path>
              </a:pathLst>
            </a:custGeom>
            <a:solidFill>
              <a:srgbClr val="968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938016" y="3383279"/>
              <a:ext cx="915669" cy="670560"/>
            </a:xfrm>
            <a:custGeom>
              <a:avLst/>
              <a:gdLst/>
              <a:ahLst/>
              <a:cxnLst/>
              <a:rect l="l" t="t" r="r" b="b"/>
              <a:pathLst>
                <a:path w="915670" h="670560">
                  <a:moveTo>
                    <a:pt x="800735" y="0"/>
                  </a:moveTo>
                  <a:lnTo>
                    <a:pt x="154559" y="352044"/>
                  </a:lnTo>
                  <a:lnTo>
                    <a:pt x="96647" y="245364"/>
                  </a:lnTo>
                  <a:lnTo>
                    <a:pt x="0" y="573786"/>
                  </a:lnTo>
                  <a:lnTo>
                    <a:pt x="328041" y="670560"/>
                  </a:lnTo>
                  <a:lnTo>
                    <a:pt x="270256" y="564642"/>
                  </a:lnTo>
                  <a:lnTo>
                    <a:pt x="915670" y="212598"/>
                  </a:lnTo>
                  <a:lnTo>
                    <a:pt x="80073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21252" y="3366515"/>
              <a:ext cx="950594" cy="701675"/>
            </a:xfrm>
            <a:custGeom>
              <a:avLst/>
              <a:gdLst/>
              <a:ahLst/>
              <a:cxnLst/>
              <a:rect l="l" t="t" r="r" b="b"/>
              <a:pathLst>
                <a:path w="950595" h="701675">
                  <a:moveTo>
                    <a:pt x="950468" y="235077"/>
                  </a:moveTo>
                  <a:lnTo>
                    <a:pt x="822325" y="0"/>
                  </a:lnTo>
                  <a:lnTo>
                    <a:pt x="175260" y="351409"/>
                  </a:lnTo>
                  <a:lnTo>
                    <a:pt x="109093" y="229743"/>
                  </a:lnTo>
                  <a:lnTo>
                    <a:pt x="0" y="598678"/>
                  </a:lnTo>
                  <a:lnTo>
                    <a:pt x="19050" y="604266"/>
                  </a:lnTo>
                  <a:lnTo>
                    <a:pt x="347853" y="701548"/>
                  </a:lnTo>
                  <a:lnTo>
                    <a:pt x="347853" y="674624"/>
                  </a:lnTo>
                  <a:lnTo>
                    <a:pt x="333375" y="692912"/>
                  </a:lnTo>
                  <a:lnTo>
                    <a:pt x="318643" y="666115"/>
                  </a:lnTo>
                  <a:lnTo>
                    <a:pt x="31115" y="581660"/>
                  </a:lnTo>
                  <a:lnTo>
                    <a:pt x="101473" y="343662"/>
                  </a:lnTo>
                  <a:lnTo>
                    <a:pt x="115824" y="294894"/>
                  </a:lnTo>
                  <a:lnTo>
                    <a:pt x="124333" y="310388"/>
                  </a:lnTo>
                  <a:lnTo>
                    <a:pt x="163957" y="382905"/>
                  </a:lnTo>
                  <a:lnTo>
                    <a:pt x="165481" y="385699"/>
                  </a:lnTo>
                  <a:lnTo>
                    <a:pt x="181610" y="376936"/>
                  </a:lnTo>
                  <a:lnTo>
                    <a:pt x="806323" y="37973"/>
                  </a:lnTo>
                  <a:lnTo>
                    <a:pt x="806323" y="23622"/>
                  </a:lnTo>
                  <a:lnTo>
                    <a:pt x="823087" y="28956"/>
                  </a:lnTo>
                  <a:lnTo>
                    <a:pt x="823087" y="54356"/>
                  </a:lnTo>
                  <a:lnTo>
                    <a:pt x="915924" y="224282"/>
                  </a:lnTo>
                  <a:lnTo>
                    <a:pt x="926846" y="218313"/>
                  </a:lnTo>
                  <a:lnTo>
                    <a:pt x="922274" y="235839"/>
                  </a:lnTo>
                  <a:lnTo>
                    <a:pt x="915924" y="224282"/>
                  </a:lnTo>
                  <a:lnTo>
                    <a:pt x="269240" y="575818"/>
                  </a:lnTo>
                  <a:lnTo>
                    <a:pt x="292100" y="617601"/>
                  </a:lnTo>
                  <a:lnTo>
                    <a:pt x="292100" y="591820"/>
                  </a:lnTo>
                  <a:lnTo>
                    <a:pt x="297561" y="575056"/>
                  </a:lnTo>
                  <a:lnTo>
                    <a:pt x="303276" y="585724"/>
                  </a:lnTo>
                  <a:lnTo>
                    <a:pt x="926846" y="247904"/>
                  </a:lnTo>
                  <a:lnTo>
                    <a:pt x="950468" y="235077"/>
                  </a:lnTo>
                  <a:close/>
                </a:path>
              </a:pathLst>
            </a:custGeom>
            <a:solidFill>
              <a:srgbClr val="968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13351" y="3941572"/>
              <a:ext cx="77850" cy="13309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727575" y="3390137"/>
              <a:ext cx="120650" cy="212725"/>
            </a:xfrm>
            <a:custGeom>
              <a:avLst/>
              <a:gdLst/>
              <a:ahLst/>
              <a:cxnLst/>
              <a:rect l="l" t="t" r="r" b="b"/>
              <a:pathLst>
                <a:path w="120650" h="212725">
                  <a:moveTo>
                    <a:pt x="16764" y="5334"/>
                  </a:moveTo>
                  <a:lnTo>
                    <a:pt x="0" y="0"/>
                  </a:lnTo>
                  <a:lnTo>
                    <a:pt x="0" y="14351"/>
                  </a:lnTo>
                  <a:lnTo>
                    <a:pt x="6096" y="11049"/>
                  </a:lnTo>
                  <a:lnTo>
                    <a:pt x="16764" y="30734"/>
                  </a:lnTo>
                  <a:lnTo>
                    <a:pt x="16764" y="5334"/>
                  </a:lnTo>
                  <a:close/>
                </a:path>
                <a:path w="120650" h="212725">
                  <a:moveTo>
                    <a:pt x="120523" y="194691"/>
                  </a:moveTo>
                  <a:lnTo>
                    <a:pt x="109601" y="200660"/>
                  </a:lnTo>
                  <a:lnTo>
                    <a:pt x="115951" y="212217"/>
                  </a:lnTo>
                  <a:lnTo>
                    <a:pt x="120523" y="194691"/>
                  </a:lnTo>
                  <a:close/>
                </a:path>
              </a:pathLst>
            </a:custGeom>
            <a:solidFill>
              <a:srgbClr val="968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76572" y="4591811"/>
              <a:ext cx="952500" cy="614045"/>
            </a:xfrm>
            <a:custGeom>
              <a:avLst/>
              <a:gdLst/>
              <a:ahLst/>
              <a:cxnLst/>
              <a:rect l="l" t="t" r="r" b="b"/>
              <a:pathLst>
                <a:path w="952500" h="614045">
                  <a:moveTo>
                    <a:pt x="860932" y="0"/>
                  </a:moveTo>
                  <a:lnTo>
                    <a:pt x="179197" y="277875"/>
                  </a:lnTo>
                  <a:lnTo>
                    <a:pt x="133476" y="165226"/>
                  </a:lnTo>
                  <a:lnTo>
                    <a:pt x="0" y="480440"/>
                  </a:lnTo>
                  <a:lnTo>
                    <a:pt x="315722" y="613663"/>
                  </a:lnTo>
                  <a:lnTo>
                    <a:pt x="269875" y="501776"/>
                  </a:lnTo>
                  <a:lnTo>
                    <a:pt x="952373" y="224662"/>
                  </a:lnTo>
                  <a:lnTo>
                    <a:pt x="86093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559808" y="4575047"/>
              <a:ext cx="984250" cy="645795"/>
            </a:xfrm>
            <a:custGeom>
              <a:avLst/>
              <a:gdLst/>
              <a:ahLst/>
              <a:cxnLst/>
              <a:rect l="l" t="t" r="r" b="b"/>
              <a:pathLst>
                <a:path w="984250" h="645795">
                  <a:moveTo>
                    <a:pt x="984123" y="247523"/>
                  </a:moveTo>
                  <a:lnTo>
                    <a:pt x="883539" y="0"/>
                  </a:lnTo>
                  <a:lnTo>
                    <a:pt x="202438" y="276987"/>
                  </a:lnTo>
                  <a:lnTo>
                    <a:pt x="150114" y="148590"/>
                  </a:lnTo>
                  <a:lnTo>
                    <a:pt x="0" y="503428"/>
                  </a:lnTo>
                  <a:lnTo>
                    <a:pt x="22098" y="512826"/>
                  </a:lnTo>
                  <a:lnTo>
                    <a:pt x="337439" y="645795"/>
                  </a:lnTo>
                  <a:lnTo>
                    <a:pt x="337439" y="618490"/>
                  </a:lnTo>
                  <a:lnTo>
                    <a:pt x="320675" y="634492"/>
                  </a:lnTo>
                  <a:lnTo>
                    <a:pt x="309372" y="606679"/>
                  </a:lnTo>
                  <a:lnTo>
                    <a:pt x="33909" y="490220"/>
                  </a:lnTo>
                  <a:lnTo>
                    <a:pt x="137922" y="242824"/>
                  </a:lnTo>
                  <a:lnTo>
                    <a:pt x="149479" y="215138"/>
                  </a:lnTo>
                  <a:lnTo>
                    <a:pt x="161417" y="244602"/>
                  </a:lnTo>
                  <a:lnTo>
                    <a:pt x="188087" y="310007"/>
                  </a:lnTo>
                  <a:lnTo>
                    <a:pt x="190373" y="309118"/>
                  </a:lnTo>
                  <a:lnTo>
                    <a:pt x="207137" y="302260"/>
                  </a:lnTo>
                  <a:lnTo>
                    <a:pt x="864489" y="35052"/>
                  </a:lnTo>
                  <a:lnTo>
                    <a:pt x="864489" y="21336"/>
                  </a:lnTo>
                  <a:lnTo>
                    <a:pt x="881253" y="28194"/>
                  </a:lnTo>
                  <a:lnTo>
                    <a:pt x="881253" y="62357"/>
                  </a:lnTo>
                  <a:lnTo>
                    <a:pt x="951103" y="233299"/>
                  </a:lnTo>
                  <a:lnTo>
                    <a:pt x="962787" y="228473"/>
                  </a:lnTo>
                  <a:lnTo>
                    <a:pt x="955929" y="245237"/>
                  </a:lnTo>
                  <a:lnTo>
                    <a:pt x="951103" y="233299"/>
                  </a:lnTo>
                  <a:lnTo>
                    <a:pt x="270383" y="511048"/>
                  </a:lnTo>
                  <a:lnTo>
                    <a:pt x="291719" y="563499"/>
                  </a:lnTo>
                  <a:lnTo>
                    <a:pt x="291719" y="529336"/>
                  </a:lnTo>
                  <a:lnTo>
                    <a:pt x="298577" y="512572"/>
                  </a:lnTo>
                  <a:lnTo>
                    <a:pt x="303403" y="524637"/>
                  </a:lnTo>
                  <a:lnTo>
                    <a:pt x="962787" y="256286"/>
                  </a:lnTo>
                  <a:lnTo>
                    <a:pt x="984123" y="247523"/>
                  </a:lnTo>
                  <a:close/>
                </a:path>
              </a:pathLst>
            </a:custGeom>
            <a:solidFill>
              <a:srgbClr val="968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51526" y="5087620"/>
              <a:ext cx="64008" cy="14096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424297" y="4596383"/>
              <a:ext cx="98425" cy="224154"/>
            </a:xfrm>
            <a:custGeom>
              <a:avLst/>
              <a:gdLst/>
              <a:ahLst/>
              <a:cxnLst/>
              <a:rect l="l" t="t" r="r" b="b"/>
              <a:pathLst>
                <a:path w="98425" h="224154">
                  <a:moveTo>
                    <a:pt x="16764" y="6858"/>
                  </a:moveTo>
                  <a:lnTo>
                    <a:pt x="0" y="0"/>
                  </a:lnTo>
                  <a:lnTo>
                    <a:pt x="0" y="13716"/>
                  </a:lnTo>
                  <a:lnTo>
                    <a:pt x="4826" y="11684"/>
                  </a:lnTo>
                  <a:lnTo>
                    <a:pt x="16764" y="41021"/>
                  </a:lnTo>
                  <a:lnTo>
                    <a:pt x="16764" y="6858"/>
                  </a:lnTo>
                  <a:close/>
                </a:path>
                <a:path w="98425" h="224154">
                  <a:moveTo>
                    <a:pt x="98298" y="207137"/>
                  </a:moveTo>
                  <a:lnTo>
                    <a:pt x="86614" y="211963"/>
                  </a:lnTo>
                  <a:lnTo>
                    <a:pt x="91440" y="223901"/>
                  </a:lnTo>
                  <a:lnTo>
                    <a:pt x="98298" y="207137"/>
                  </a:lnTo>
                  <a:close/>
                </a:path>
              </a:pathLst>
            </a:custGeom>
            <a:solidFill>
              <a:srgbClr val="968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89380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Course</a:t>
            </a:r>
            <a:r>
              <a:rPr sz="2800" spc="-130" dirty="0"/>
              <a:t> </a:t>
            </a:r>
            <a:r>
              <a:rPr sz="2800" dirty="0"/>
              <a:t>Evacuation</a:t>
            </a:r>
            <a:r>
              <a:rPr sz="2800" spc="-135" dirty="0"/>
              <a:t> </a:t>
            </a:r>
            <a:r>
              <a:rPr sz="2800" spc="-20" dirty="0"/>
              <a:t>Plan</a:t>
            </a:r>
            <a:endParaRPr sz="2800"/>
          </a:p>
        </p:txBody>
      </p:sp>
      <p:pic>
        <p:nvPicPr>
          <p:cNvPr id="20" name="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901940" y="954024"/>
            <a:ext cx="1138427" cy="1336548"/>
          </a:xfrm>
          <a:prstGeom prst="rect">
            <a:avLst/>
          </a:prstGeom>
        </p:spPr>
      </p:pic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0975" y="1984375"/>
            <a:ext cx="28295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400" b="1" spc="-25" dirty="0">
                <a:solidFill>
                  <a:srgbClr val="0000FF"/>
                </a:solidFill>
                <a:latin typeface="Book Antiqua"/>
                <a:cs typeface="Book Antiqua"/>
              </a:rPr>
              <a:t>5.</a:t>
            </a:r>
            <a:r>
              <a:rPr sz="2400" b="1" dirty="0">
                <a:solidFill>
                  <a:srgbClr val="0000FF"/>
                </a:solidFill>
                <a:latin typeface="Book Antiqua"/>
                <a:cs typeface="Book Antiqua"/>
              </a:rPr>
              <a:t>	Medical</a:t>
            </a:r>
            <a:r>
              <a:rPr sz="2400" b="1" spc="-12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Book Antiqua"/>
                <a:cs typeface="Book Antiqua"/>
              </a:rPr>
              <a:t>Services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3749" y="2410053"/>
            <a:ext cx="8001000" cy="3437479"/>
          </a:xfrm>
          <a:prstGeom prst="rect">
            <a:avLst/>
          </a:prstGeom>
        </p:spPr>
        <p:txBody>
          <a:bodyPr vert="horz" wrap="square" lIns="0" tIns="186690" rIns="0" bIns="0" rtlCol="0">
            <a:spAutoFit/>
          </a:bodyPr>
          <a:lstStyle/>
          <a:p>
            <a:pPr marL="149225">
              <a:lnSpc>
                <a:spcPct val="100000"/>
              </a:lnSpc>
              <a:spcBef>
                <a:spcPts val="1470"/>
              </a:spcBef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202</a:t>
            </a:r>
            <a:r>
              <a:rPr lang="en-US" sz="2000" dirty="0">
                <a:solidFill>
                  <a:srgbClr val="FFFFFF"/>
                </a:solidFill>
                <a:latin typeface="Book Antiqua"/>
                <a:cs typeface="Book Antiqua"/>
              </a:rPr>
              <a:t>5</a:t>
            </a:r>
            <a:r>
              <a:rPr sz="20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Plan:</a:t>
            </a:r>
            <a:endParaRPr sz="2000" dirty="0">
              <a:latin typeface="Book Antiqua"/>
              <a:cs typeface="Book Antiqua"/>
            </a:endParaRPr>
          </a:p>
          <a:p>
            <a:pPr marL="358140" marR="1381760" indent="-346075">
              <a:lnSpc>
                <a:spcPct val="79000"/>
              </a:lnSpc>
              <a:spcBef>
                <a:spcPts val="1875"/>
              </a:spcBef>
              <a:buClr>
                <a:srgbClr val="F8F8F8"/>
              </a:buClr>
              <a:buAutoNum type="arabicPeriod"/>
              <a:tabLst>
                <a:tab pos="358140" algn="l"/>
              </a:tabLst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Two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EMTs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will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be</a:t>
            </a:r>
            <a:r>
              <a:rPr sz="2000" spc="-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on-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site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from</a:t>
            </a:r>
            <a:r>
              <a:rPr sz="20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Book Antiqua"/>
                <a:cs typeface="Book Antiqua"/>
              </a:rPr>
              <a:t>Prince William County Fire and Rescue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Department.</a:t>
            </a:r>
            <a:endParaRPr sz="2000" dirty="0">
              <a:latin typeface="Book Antiqua"/>
              <a:cs typeface="Book Antiqua"/>
            </a:endParaRPr>
          </a:p>
          <a:p>
            <a:pPr marL="358140" indent="-345440">
              <a:lnSpc>
                <a:spcPct val="100000"/>
              </a:lnSpc>
              <a:buClr>
                <a:srgbClr val="F8F8F8"/>
              </a:buClr>
              <a:buAutoNum type="arabicPeriod"/>
              <a:tabLst>
                <a:tab pos="358140" algn="l"/>
              </a:tabLst>
            </a:pPr>
            <a:r>
              <a:rPr lang="en-US" sz="2000" dirty="0">
                <a:solidFill>
                  <a:srgbClr val="FFFFFF"/>
                </a:solidFill>
                <a:latin typeface="Book Antiqua"/>
                <a:cs typeface="Book Antiqua"/>
              </a:rPr>
              <a:t>4-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6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more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EMTs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will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be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on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Fire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&amp;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Rescue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boat.</a:t>
            </a:r>
            <a:endParaRPr sz="2000" dirty="0">
              <a:latin typeface="Book Antiqua"/>
              <a:cs typeface="Book Antiqua"/>
            </a:endParaRPr>
          </a:p>
          <a:p>
            <a:pPr marL="358140" marR="452755" indent="-346075">
              <a:lnSpc>
                <a:spcPct val="79000"/>
              </a:lnSpc>
              <a:spcBef>
                <a:spcPts val="505"/>
              </a:spcBef>
              <a:buClr>
                <a:srgbClr val="F8F8F8"/>
              </a:buClr>
              <a:buAutoNum type="arabicPeriod"/>
              <a:tabLst>
                <a:tab pos="358140" algn="l"/>
              </a:tabLst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One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additional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EMT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lang="en-US" sz="2000" spc="-40" dirty="0">
                <a:solidFill>
                  <a:srgbClr val="FFFFFF"/>
                </a:solidFill>
                <a:latin typeface="Book Antiqua"/>
                <a:cs typeface="Book Antiqua"/>
              </a:rPr>
              <a:t>and Physician’s Assistant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will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be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located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at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Finish,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observing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and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evaluating</a:t>
            </a:r>
            <a:r>
              <a:rPr sz="2000" spc="-10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all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finishing</a:t>
            </a:r>
            <a:r>
              <a:rPr sz="20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athletes.</a:t>
            </a:r>
            <a:endParaRPr sz="2000" dirty="0">
              <a:latin typeface="Book Antiqua"/>
              <a:cs typeface="Book Antiqua"/>
            </a:endParaRPr>
          </a:p>
          <a:p>
            <a:pPr marL="358140" marR="5080" indent="-346075">
              <a:lnSpc>
                <a:spcPct val="79300"/>
              </a:lnSpc>
              <a:spcBef>
                <a:spcPts val="495"/>
              </a:spcBef>
              <a:buAutoNum type="arabicPeriod"/>
              <a:tabLst>
                <a:tab pos="358140" algn="l"/>
                <a:tab pos="422275" algn="l"/>
              </a:tabLst>
            </a:pPr>
            <a:r>
              <a:rPr sz="1800" dirty="0">
                <a:solidFill>
                  <a:srgbClr val="F8F8F8"/>
                </a:solidFill>
                <a:latin typeface="Calibri"/>
                <a:cs typeface="Calibri"/>
              </a:rPr>
              <a:t>	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We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anticipate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200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athletes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on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course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at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peak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2000" spc="4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competition.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This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provides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an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MED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ratio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one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MED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per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22.2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athletes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on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the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course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during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peak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competition.</a:t>
            </a:r>
            <a:endParaRPr sz="2000" dirty="0">
              <a:latin typeface="Book Antiqua"/>
              <a:cs typeface="Book Antiqua"/>
            </a:endParaRPr>
          </a:p>
          <a:p>
            <a:pPr marL="358140" marR="173990" indent="-346075">
              <a:lnSpc>
                <a:spcPct val="79000"/>
              </a:lnSpc>
              <a:spcBef>
                <a:spcPts val="505"/>
              </a:spcBef>
              <a:buClr>
                <a:srgbClr val="F8F8F8"/>
              </a:buClr>
              <a:buAutoNum type="arabicPeriod"/>
              <a:tabLst>
                <a:tab pos="358140" algn="l"/>
              </a:tabLst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1-2</a:t>
            </a:r>
            <a:r>
              <a:rPr sz="20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ambulances</a:t>
            </a:r>
            <a:r>
              <a:rPr sz="20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from</a:t>
            </a:r>
            <a:r>
              <a:rPr sz="2000" spc="-8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Montclair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Fire/EMT</a:t>
            </a:r>
            <a:r>
              <a:rPr sz="20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Departments</a:t>
            </a:r>
            <a:r>
              <a:rPr sz="20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will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be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on-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site.</a:t>
            </a:r>
            <a:endParaRPr sz="2000" dirty="0">
              <a:latin typeface="Book Antiqua"/>
              <a:cs typeface="Book Antiqu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7076" y="563880"/>
            <a:ext cx="1139952" cy="133807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50975" y="1984375"/>
            <a:ext cx="45929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400" b="1" spc="-25" dirty="0">
                <a:solidFill>
                  <a:srgbClr val="0000FF"/>
                </a:solidFill>
                <a:latin typeface="Book Antiqua"/>
                <a:cs typeface="Book Antiqua"/>
              </a:rPr>
              <a:t>5.</a:t>
            </a:r>
            <a:r>
              <a:rPr sz="2400" b="1" dirty="0">
                <a:solidFill>
                  <a:srgbClr val="0000FF"/>
                </a:solidFill>
                <a:latin typeface="Book Antiqua"/>
                <a:cs typeface="Book Antiqua"/>
              </a:rPr>
              <a:t>	Medical</a:t>
            </a:r>
            <a:r>
              <a:rPr sz="2400" b="1" spc="-95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400" b="1" dirty="0">
                <a:solidFill>
                  <a:srgbClr val="0000FF"/>
                </a:solidFill>
                <a:latin typeface="Book Antiqua"/>
                <a:cs typeface="Book Antiqua"/>
              </a:rPr>
              <a:t>Services</a:t>
            </a:r>
            <a:r>
              <a:rPr sz="2400" b="1" spc="-55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Book Antiqua"/>
                <a:cs typeface="Book Antiqua"/>
              </a:rPr>
              <a:t>(Continued)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30604" y="2617165"/>
            <a:ext cx="2678430" cy="89281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ts val="3470"/>
              </a:lnSpc>
              <a:spcBef>
                <a:spcPts val="85"/>
              </a:spcBef>
            </a:pPr>
            <a:r>
              <a:rPr sz="2800" dirty="0"/>
              <a:t>202</a:t>
            </a:r>
            <a:r>
              <a:rPr lang="en-US" sz="2800" dirty="0"/>
              <a:t>5</a:t>
            </a:r>
            <a:r>
              <a:rPr sz="2800" spc="-125" dirty="0"/>
              <a:t> </a:t>
            </a:r>
            <a:r>
              <a:rPr sz="2800" spc="-10" dirty="0"/>
              <a:t>Plan: </a:t>
            </a:r>
            <a:r>
              <a:rPr sz="2800" dirty="0"/>
              <a:t>Nearby</a:t>
            </a:r>
            <a:r>
              <a:rPr sz="2800" spc="-60" dirty="0"/>
              <a:t> </a:t>
            </a:r>
            <a:r>
              <a:rPr sz="2800" spc="-10" dirty="0"/>
              <a:t>Facilities</a:t>
            </a:r>
            <a:endParaRPr sz="2800" dirty="0"/>
          </a:p>
        </p:txBody>
      </p:sp>
      <p:sp>
        <p:nvSpPr>
          <p:cNvPr id="5" name="object 5"/>
          <p:cNvSpPr txBox="1"/>
          <p:nvPr/>
        </p:nvSpPr>
        <p:spPr>
          <a:xfrm>
            <a:off x="993444" y="3605276"/>
            <a:ext cx="8065770" cy="2552429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413384" marR="6985" indent="-401320">
              <a:lnSpc>
                <a:spcPts val="1540"/>
              </a:lnSpc>
              <a:spcBef>
                <a:spcPts val="1185"/>
              </a:spcBef>
              <a:buClr>
                <a:srgbClr val="F8F8F8"/>
              </a:buClr>
              <a:buFont typeface="Arial"/>
              <a:buChar char="•"/>
              <a:tabLst>
                <a:tab pos="413384" algn="l"/>
              </a:tabLst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Sentara</a:t>
            </a:r>
            <a:r>
              <a:rPr sz="2000" spc="3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Northern</a:t>
            </a:r>
            <a:r>
              <a:rPr sz="2000" spc="3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Virginia</a:t>
            </a:r>
            <a:r>
              <a:rPr sz="2000" spc="3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Medical</a:t>
            </a:r>
            <a:r>
              <a:rPr sz="2000" spc="3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Center,</a:t>
            </a:r>
            <a:r>
              <a:rPr sz="2000" spc="3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Hospital</a:t>
            </a:r>
            <a:r>
              <a:rPr sz="1600" dirty="0">
                <a:solidFill>
                  <a:srgbClr val="FFFFFF"/>
                </a:solidFill>
                <a:latin typeface="Book Antiqua"/>
                <a:cs typeface="Book Antiqua"/>
              </a:rPr>
              <a:t>/ER</a:t>
            </a:r>
            <a:r>
              <a:rPr sz="1600" spc="3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FFFF"/>
                </a:solidFill>
                <a:latin typeface="Book Antiqua"/>
                <a:cs typeface="Book Antiqua"/>
              </a:rPr>
              <a:t>3.9</a:t>
            </a:r>
            <a:r>
              <a:rPr sz="1600" spc="3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FFFF"/>
                </a:solidFill>
                <a:latin typeface="Book Antiqua"/>
                <a:cs typeface="Book Antiqua"/>
              </a:rPr>
              <a:t>mi</a:t>
            </a:r>
            <a:r>
              <a:rPr sz="1600" spc="3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FFFF"/>
                </a:solidFill>
                <a:latin typeface="Book Antiqua"/>
                <a:cs typeface="Book Antiqua"/>
              </a:rPr>
              <a:t>2300</a:t>
            </a:r>
            <a:r>
              <a:rPr sz="1600" spc="3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FFFF"/>
                </a:solidFill>
                <a:latin typeface="Book Antiqua"/>
                <a:cs typeface="Book Antiqua"/>
              </a:rPr>
              <a:t>Opitz</a:t>
            </a:r>
            <a:r>
              <a:rPr sz="1600" spc="3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Book Antiqua"/>
                <a:cs typeface="Book Antiqua"/>
              </a:rPr>
              <a:t>Blvd, </a:t>
            </a:r>
            <a:r>
              <a:rPr sz="1600" dirty="0">
                <a:solidFill>
                  <a:srgbClr val="FFFFFF"/>
                </a:solidFill>
                <a:latin typeface="Book Antiqua"/>
                <a:cs typeface="Book Antiqua"/>
              </a:rPr>
              <a:t>Woodbridge,</a:t>
            </a:r>
            <a:r>
              <a:rPr sz="16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FFFF"/>
                </a:solidFill>
                <a:latin typeface="Book Antiqua"/>
                <a:cs typeface="Book Antiqua"/>
              </a:rPr>
              <a:t>VA</a:t>
            </a:r>
            <a:r>
              <a:rPr sz="16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FFFF"/>
                </a:solidFill>
                <a:latin typeface="Book Antiqua"/>
                <a:cs typeface="Book Antiqua"/>
              </a:rPr>
              <a:t>22191</a:t>
            </a:r>
            <a:r>
              <a:rPr sz="16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FFFF"/>
                </a:solidFill>
                <a:latin typeface="Book Antiqua"/>
                <a:cs typeface="Book Antiqua"/>
              </a:rPr>
              <a:t>Open</a:t>
            </a:r>
            <a:r>
              <a:rPr sz="1600" spc="-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FFFF"/>
                </a:solidFill>
                <a:latin typeface="Book Antiqua"/>
                <a:cs typeface="Book Antiqua"/>
              </a:rPr>
              <a:t>24</a:t>
            </a:r>
            <a:r>
              <a:rPr sz="16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FFFF"/>
                </a:solidFill>
                <a:latin typeface="Book Antiqua"/>
                <a:cs typeface="Book Antiqua"/>
              </a:rPr>
              <a:t>hours</a:t>
            </a:r>
            <a:r>
              <a:rPr sz="1600" spc="3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600" dirty="0">
                <a:solidFill>
                  <a:srgbClr val="FFFFFF"/>
                </a:solidFill>
                <a:latin typeface="Book Antiqua"/>
                <a:cs typeface="Book Antiqua"/>
              </a:rPr>
              <a:t>(703)</a:t>
            </a:r>
            <a:r>
              <a:rPr sz="16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600" spc="-10" dirty="0">
                <a:solidFill>
                  <a:srgbClr val="FFFFFF"/>
                </a:solidFill>
                <a:latin typeface="Book Antiqua"/>
                <a:cs typeface="Book Antiqua"/>
              </a:rPr>
              <a:t>523-1000.</a:t>
            </a:r>
            <a:endParaRPr lang="en-US" sz="1600" spc="-10" dirty="0">
              <a:solidFill>
                <a:srgbClr val="FFFFFF"/>
              </a:solidFill>
              <a:latin typeface="Book Antiqua"/>
              <a:cs typeface="Book Antiqua"/>
            </a:endParaRPr>
          </a:p>
          <a:p>
            <a:pPr marL="413384" marR="6985" indent="-401320">
              <a:lnSpc>
                <a:spcPts val="1540"/>
              </a:lnSpc>
              <a:spcBef>
                <a:spcPts val="1185"/>
              </a:spcBef>
              <a:buClr>
                <a:srgbClr val="F8F8F8"/>
              </a:buClr>
              <a:buFont typeface="Arial"/>
              <a:buChar char="•"/>
              <a:tabLst>
                <a:tab pos="413384" algn="l"/>
              </a:tabLst>
            </a:pPr>
            <a:endParaRPr sz="1600" dirty="0">
              <a:latin typeface="Book Antiqua"/>
              <a:cs typeface="Book Antiqua"/>
            </a:endParaRPr>
          </a:p>
          <a:p>
            <a:pPr marL="12700" marR="15875" indent="278765">
              <a:lnSpc>
                <a:spcPct val="80000"/>
              </a:lnSpc>
              <a:spcBef>
                <a:spcPts val="490"/>
              </a:spcBef>
              <a:buAutoNum type="arabicPeriod" startAt="5"/>
              <a:tabLst>
                <a:tab pos="291465" algn="l"/>
                <a:tab pos="2527300" algn="l"/>
                <a:tab pos="3425190" algn="l"/>
              </a:tabLst>
            </a:pP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2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Safety</a:t>
            </a:r>
            <a:r>
              <a:rPr sz="2200" spc="-8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Book Antiqua"/>
                <a:cs typeface="Book Antiqua"/>
              </a:rPr>
              <a:t>Coordinator</a:t>
            </a:r>
            <a:r>
              <a:rPr sz="22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22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Book Antiqua"/>
                <a:cs typeface="Book Antiqua"/>
              </a:rPr>
              <a:t>Prince William</a:t>
            </a:r>
            <a:r>
              <a:rPr sz="22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Fire</a:t>
            </a:r>
            <a:r>
              <a:rPr sz="22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Department</a:t>
            </a:r>
            <a:r>
              <a:rPr sz="2200" spc="-8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Book Antiqua"/>
                <a:cs typeface="Book Antiqua"/>
              </a:rPr>
              <a:t>/EMTs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22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Book Antiqua"/>
                <a:cs typeface="Book Antiqua"/>
              </a:rPr>
              <a:t>on-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site</a:t>
            </a:r>
            <a:r>
              <a:rPr sz="22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ambulance</a:t>
            </a:r>
            <a:r>
              <a:rPr sz="22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Book Antiqua"/>
                <a:cs typeface="Book Antiqua"/>
              </a:rPr>
              <a:t>has</a:t>
            </a:r>
            <a:r>
              <a:rPr lang="en-US" sz="22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direct</a:t>
            </a:r>
            <a:r>
              <a:rPr sz="22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Book Antiqua"/>
                <a:cs typeface="Book Antiqua"/>
              </a:rPr>
              <a:t>communications</a:t>
            </a:r>
            <a:r>
              <a:rPr sz="22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with</a:t>
            </a:r>
            <a:r>
              <a:rPr sz="22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Book Antiqua"/>
                <a:cs typeface="Book Antiqua"/>
              </a:rPr>
              <a:t>the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emergency</a:t>
            </a:r>
            <a:r>
              <a:rPr sz="2200" spc="-1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room</a:t>
            </a:r>
            <a:r>
              <a:rPr sz="2200" spc="-9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Book Antiqua"/>
                <a:cs typeface="Book Antiqua"/>
              </a:rPr>
              <a:t>at</a:t>
            </a:r>
            <a:r>
              <a:rPr lang="en-US" sz="22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Sentara</a:t>
            </a:r>
            <a:r>
              <a:rPr sz="22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Northern</a:t>
            </a:r>
            <a:r>
              <a:rPr sz="22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Virginia</a:t>
            </a:r>
            <a:r>
              <a:rPr sz="22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Hospital,</a:t>
            </a:r>
            <a:r>
              <a:rPr sz="2200" spc="-9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Book Antiqua"/>
                <a:cs typeface="Book Antiqua"/>
              </a:rPr>
              <a:t>and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other</a:t>
            </a:r>
            <a:r>
              <a:rPr sz="2200" spc="-9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EMT/Rescue</a:t>
            </a:r>
            <a:r>
              <a:rPr sz="22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county</a:t>
            </a:r>
            <a:r>
              <a:rPr sz="2200" spc="-8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Book Antiqua"/>
                <a:cs typeface="Book Antiqua"/>
              </a:rPr>
              <a:t>personnel.</a:t>
            </a:r>
            <a:endParaRPr sz="2200" dirty="0">
              <a:latin typeface="Book Antiqua"/>
              <a:cs typeface="Book Antiqua"/>
            </a:endParaRPr>
          </a:p>
          <a:p>
            <a:pPr marL="12700" marR="253365" indent="278765">
              <a:lnSpc>
                <a:spcPct val="80000"/>
              </a:lnSpc>
              <a:spcBef>
                <a:spcPts val="500"/>
              </a:spcBef>
              <a:buAutoNum type="arabicPeriod" startAt="5"/>
              <a:tabLst>
                <a:tab pos="291465" algn="l"/>
              </a:tabLst>
            </a:pP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All</a:t>
            </a:r>
            <a:r>
              <a:rPr sz="22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Book Antiqua"/>
                <a:cs typeface="Book Antiqua"/>
              </a:rPr>
              <a:t>recommended</a:t>
            </a:r>
            <a:r>
              <a:rPr sz="22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medical</a:t>
            </a:r>
            <a:r>
              <a:rPr sz="22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Book Antiqua"/>
                <a:cs typeface="Book Antiqua"/>
              </a:rPr>
              <a:t>equipment</a:t>
            </a:r>
            <a:r>
              <a:rPr sz="22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will</a:t>
            </a:r>
            <a:r>
              <a:rPr sz="22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be</a:t>
            </a:r>
            <a:r>
              <a:rPr sz="22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available</a:t>
            </a:r>
            <a:r>
              <a:rPr sz="2200" spc="-8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in</a:t>
            </a:r>
            <a:r>
              <a:rPr sz="22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Book Antiqua"/>
                <a:cs typeface="Book Antiqua"/>
              </a:rPr>
              <a:t>the </a:t>
            </a:r>
            <a:r>
              <a:rPr sz="2200" spc="-10" dirty="0">
                <a:solidFill>
                  <a:srgbClr val="FFFFFF"/>
                </a:solidFill>
                <a:latin typeface="Book Antiqua"/>
                <a:cs typeface="Book Antiqua"/>
              </a:rPr>
              <a:t>on-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site</a:t>
            </a:r>
            <a:r>
              <a:rPr sz="22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ambulance</a:t>
            </a:r>
            <a:r>
              <a:rPr sz="2200" spc="-8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with</a:t>
            </a:r>
            <a:r>
              <a:rPr sz="22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2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Montclair</a:t>
            </a:r>
            <a:r>
              <a:rPr sz="22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Fire</a:t>
            </a:r>
            <a:r>
              <a:rPr sz="22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Book Antiqua"/>
                <a:cs typeface="Book Antiqua"/>
              </a:rPr>
              <a:t>Department</a:t>
            </a:r>
            <a:r>
              <a:rPr sz="2200" spc="-9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Book Antiqua"/>
                <a:cs typeface="Book Antiqua"/>
              </a:rPr>
              <a:t>EMTs.</a:t>
            </a:r>
            <a:endParaRPr sz="2200" dirty="0">
              <a:latin typeface="Book Antiqua"/>
              <a:cs typeface="Book Antiqu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7076" y="563880"/>
            <a:ext cx="1139952" cy="1338072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73579" y="812291"/>
            <a:ext cx="1150620" cy="10424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2349" y="1984375"/>
            <a:ext cx="41789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400" b="1" spc="-25" dirty="0">
                <a:solidFill>
                  <a:srgbClr val="0000FF"/>
                </a:solidFill>
                <a:latin typeface="Book Antiqua"/>
                <a:cs typeface="Book Antiqua"/>
              </a:rPr>
              <a:t>6.</a:t>
            </a:r>
            <a:r>
              <a:rPr sz="2400" b="1" dirty="0">
                <a:solidFill>
                  <a:srgbClr val="0000FF"/>
                </a:solidFill>
                <a:latin typeface="Book Antiqua"/>
                <a:cs typeface="Book Antiqua"/>
              </a:rPr>
              <a:t>	Accounting</a:t>
            </a:r>
            <a:r>
              <a:rPr sz="2400" b="1" spc="-11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400" b="1" dirty="0">
                <a:solidFill>
                  <a:srgbClr val="0000FF"/>
                </a:solidFill>
                <a:latin typeface="Book Antiqua"/>
                <a:cs typeface="Book Antiqua"/>
              </a:rPr>
              <a:t>For</a:t>
            </a:r>
            <a:r>
              <a:rPr sz="2400" b="1" spc="-7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Book Antiqua"/>
                <a:cs typeface="Book Antiqua"/>
              </a:rPr>
              <a:t>Swimmers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1395" y="2659507"/>
            <a:ext cx="8270240" cy="420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202</a:t>
            </a:r>
            <a:r>
              <a:rPr lang="en-US" sz="2000" dirty="0">
                <a:solidFill>
                  <a:srgbClr val="FFFFFF"/>
                </a:solidFill>
                <a:latin typeface="Book Antiqua"/>
                <a:cs typeface="Book Antiqua"/>
              </a:rPr>
              <a:t>5</a:t>
            </a:r>
            <a:r>
              <a:rPr sz="20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Plan: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following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“accounting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for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swimmer”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system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will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be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used.</a:t>
            </a:r>
            <a:endParaRPr sz="2000" dirty="0">
              <a:latin typeface="Book Antiqua"/>
              <a:cs typeface="Book Antiqua"/>
            </a:endParaRPr>
          </a:p>
          <a:p>
            <a:pPr marL="445134" marR="273685" indent="-433070">
              <a:lnSpc>
                <a:spcPct val="79500"/>
              </a:lnSpc>
              <a:spcBef>
                <a:spcPts val="550"/>
              </a:spcBef>
              <a:buClr>
                <a:srgbClr val="F8F8F8"/>
              </a:buClr>
              <a:buAutoNum type="arabicPeriod"/>
              <a:tabLst>
                <a:tab pos="445134" algn="l"/>
              </a:tabLst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Advance</a:t>
            </a:r>
            <a:r>
              <a:rPr sz="20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registration</a:t>
            </a:r>
            <a:r>
              <a:rPr sz="20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is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required</a:t>
            </a:r>
            <a:r>
              <a:rPr sz="20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entry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into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Open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Water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Championship.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No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deck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entries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or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day-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of-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meet</a:t>
            </a:r>
            <a:r>
              <a:rPr sz="20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entries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are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allowed.</a:t>
            </a:r>
            <a:endParaRPr sz="2000" dirty="0">
              <a:latin typeface="Book Antiqua"/>
              <a:cs typeface="Book Antiqua"/>
            </a:endParaRPr>
          </a:p>
          <a:p>
            <a:pPr marL="445134" marR="287655" indent="-433070">
              <a:lnSpc>
                <a:spcPts val="2400"/>
              </a:lnSpc>
              <a:spcBef>
                <a:spcPts val="10"/>
              </a:spcBef>
              <a:buClr>
                <a:srgbClr val="F8F8F8"/>
              </a:buClr>
              <a:buAutoNum type="arabicPeriod"/>
              <a:tabLst>
                <a:tab pos="445134" algn="l"/>
              </a:tabLst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All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competitors</a:t>
            </a:r>
            <a:r>
              <a:rPr sz="20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are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pre-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assigned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Book Antiqua"/>
                <a:cs typeface="Book Antiqua"/>
              </a:rPr>
              <a:t>competitor numbers on arms, and cap, possibly a 3</a:t>
            </a:r>
            <a:r>
              <a:rPr lang="en-US" sz="2000" baseline="30000" dirty="0">
                <a:solidFill>
                  <a:srgbClr val="FFFFFF"/>
                </a:solidFill>
                <a:latin typeface="Book Antiqua"/>
                <a:cs typeface="Book Antiqua"/>
              </a:rPr>
              <a:t>rd</a:t>
            </a:r>
            <a:r>
              <a:rPr lang="en-US" sz="2000" dirty="0">
                <a:solidFill>
                  <a:srgbClr val="FFFFFF"/>
                </a:solidFill>
                <a:latin typeface="Book Antiqua"/>
                <a:cs typeface="Book Antiqua"/>
              </a:rPr>
              <a:t> set on back or hands.</a:t>
            </a:r>
            <a:endParaRPr sz="2000" dirty="0">
              <a:latin typeface="Book Antiqua"/>
              <a:cs typeface="Book Antiqua"/>
            </a:endParaRPr>
          </a:p>
          <a:p>
            <a:pPr marL="445134" marR="260350" indent="-433070">
              <a:lnSpc>
                <a:spcPct val="79100"/>
              </a:lnSpc>
              <a:spcBef>
                <a:spcPts val="495"/>
              </a:spcBef>
              <a:buClr>
                <a:srgbClr val="F8F8F8"/>
              </a:buClr>
              <a:buAutoNum type="arabicPeriod"/>
              <a:tabLst>
                <a:tab pos="445134" algn="l"/>
              </a:tabLst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All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swimmers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must</a:t>
            </a:r>
            <a:r>
              <a:rPr sz="20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check-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in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at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Clerk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Course,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receive</a:t>
            </a:r>
            <a:r>
              <a:rPr sz="20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their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lang="en-US" sz="2000" spc="-10" dirty="0">
                <a:solidFill>
                  <a:srgbClr val="FFFFFF"/>
                </a:solidFill>
                <a:latin typeface="Book Antiqua"/>
                <a:cs typeface="Book Antiqua"/>
              </a:rPr>
              <a:t>tattoos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, Race</a:t>
            </a:r>
            <a:r>
              <a:rPr sz="2000" spc="4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Ticket,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be marked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with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their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competitor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numbers. </a:t>
            </a:r>
            <a:r>
              <a:rPr sz="20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Any</a:t>
            </a:r>
            <a:r>
              <a:rPr sz="2000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 </a:t>
            </a:r>
            <a:r>
              <a:rPr sz="20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swimmer</a:t>
            </a:r>
            <a:r>
              <a:rPr sz="2000" u="heavy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 </a:t>
            </a:r>
            <a:r>
              <a:rPr sz="20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not</a:t>
            </a:r>
            <a:r>
              <a:rPr sz="2000" u="heavy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 </a:t>
            </a:r>
            <a:r>
              <a:rPr sz="20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checking</a:t>
            </a:r>
            <a:r>
              <a:rPr sz="2000" u="heavy" spc="-4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 </a:t>
            </a:r>
            <a:r>
              <a:rPr sz="20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in,</a:t>
            </a:r>
            <a:r>
              <a:rPr sz="2000" u="heavy" spc="-3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 </a:t>
            </a:r>
            <a:r>
              <a:rPr sz="2000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is</a:t>
            </a:r>
            <a:r>
              <a:rPr sz="2000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 </a:t>
            </a:r>
            <a:r>
              <a:rPr sz="2000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Book Antiqua"/>
                <a:cs typeface="Book Antiqua"/>
              </a:rPr>
              <a:t>scratched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.</a:t>
            </a:r>
            <a:endParaRPr sz="2000" dirty="0">
              <a:latin typeface="Book Antiqua"/>
              <a:cs typeface="Book Antiqua"/>
            </a:endParaRPr>
          </a:p>
          <a:p>
            <a:pPr marL="445134" indent="-432434">
              <a:lnSpc>
                <a:spcPts val="2340"/>
              </a:lnSpc>
              <a:buClr>
                <a:srgbClr val="F8F8F8"/>
              </a:buClr>
              <a:buAutoNum type="arabicPeriod"/>
              <a:tabLst>
                <a:tab pos="445134" algn="l"/>
              </a:tabLst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All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scratches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are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sent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Admin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30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minutes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before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each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race.</a:t>
            </a:r>
            <a:endParaRPr sz="2000" dirty="0">
              <a:latin typeface="Book Antiqua"/>
              <a:cs typeface="Book Antiqua"/>
            </a:endParaRPr>
          </a:p>
          <a:p>
            <a:pPr marL="445134" marR="18415" indent="-433070">
              <a:lnSpc>
                <a:spcPct val="79200"/>
              </a:lnSpc>
              <a:spcBef>
                <a:spcPts val="570"/>
              </a:spcBef>
              <a:buClr>
                <a:srgbClr val="F8F8F8"/>
              </a:buClr>
              <a:buAutoNum type="arabicPeriod"/>
              <a:tabLst>
                <a:tab pos="445134" algn="l"/>
              </a:tabLst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After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mandatory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pre-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race</a:t>
            </a:r>
            <a:r>
              <a:rPr sz="2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Instructional</a:t>
            </a:r>
            <a:r>
              <a:rPr sz="2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Briefing</a:t>
            </a:r>
            <a:r>
              <a:rPr sz="20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(Technical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Meeting),</a:t>
            </a:r>
            <a:r>
              <a:rPr sz="2000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all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athletes</a:t>
            </a:r>
            <a:r>
              <a:rPr sz="2000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enter</a:t>
            </a:r>
            <a:r>
              <a:rPr sz="20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Pre-Race</a:t>
            </a:r>
            <a:r>
              <a:rPr sz="2000" spc="-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Assembly</a:t>
            </a:r>
            <a:r>
              <a:rPr sz="2000" spc="-2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Area.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Referee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collects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each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Race</a:t>
            </a:r>
            <a:r>
              <a:rPr sz="2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Ticket re-confirming</a:t>
            </a:r>
            <a:r>
              <a:rPr sz="2000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spc="-2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Athlete</a:t>
            </a:r>
            <a:r>
              <a:rPr sz="2000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Name</a:t>
            </a:r>
            <a:r>
              <a:rPr sz="20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&amp;</a:t>
            </a:r>
            <a:r>
              <a:rPr sz="20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Competitor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Number</a:t>
            </a:r>
            <a:r>
              <a:rPr sz="2000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markings.</a:t>
            </a:r>
            <a:endParaRPr sz="2000" dirty="0">
              <a:latin typeface="Times New Roman"/>
              <a:cs typeface="Times New Roman"/>
            </a:endParaRPr>
          </a:p>
          <a:p>
            <a:pPr marL="445134" marR="5080" indent="-433070">
              <a:lnSpc>
                <a:spcPct val="79200"/>
              </a:lnSpc>
              <a:spcBef>
                <a:spcPts val="490"/>
              </a:spcBef>
              <a:buClr>
                <a:srgbClr val="F8F8F8"/>
              </a:buClr>
              <a:buAutoNum type="arabicPeriod"/>
              <a:tabLst>
                <a:tab pos="445134" algn="l"/>
              </a:tabLst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Any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swimmer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that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decides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not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compete,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after</a:t>
            </a:r>
            <a:r>
              <a:rPr sz="2000" spc="-8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checking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in,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Race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Ticket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is collected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by a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Referee,</a:t>
            </a:r>
            <a:r>
              <a:rPr sz="20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sent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Admin,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as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post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check-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in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scratch.</a:t>
            </a:r>
            <a:endParaRPr sz="2000" dirty="0">
              <a:latin typeface="Book Antiqua"/>
              <a:cs typeface="Book Antiqu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7076" y="563880"/>
            <a:ext cx="1139952" cy="133807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2349" y="1984375"/>
            <a:ext cx="59467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9265" algn="l"/>
              </a:tabLst>
            </a:pPr>
            <a:r>
              <a:rPr sz="2400" b="1" spc="-25" dirty="0">
                <a:solidFill>
                  <a:srgbClr val="0000FF"/>
                </a:solidFill>
                <a:latin typeface="Book Antiqua"/>
                <a:cs typeface="Book Antiqua"/>
              </a:rPr>
              <a:t>6.</a:t>
            </a:r>
            <a:r>
              <a:rPr sz="2400" b="1" dirty="0">
                <a:solidFill>
                  <a:srgbClr val="0000FF"/>
                </a:solidFill>
                <a:latin typeface="Book Antiqua"/>
                <a:cs typeface="Book Antiqua"/>
              </a:rPr>
              <a:t>	Accounting</a:t>
            </a:r>
            <a:r>
              <a:rPr sz="2400" b="1" spc="-11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400" b="1" dirty="0">
                <a:solidFill>
                  <a:srgbClr val="0000FF"/>
                </a:solidFill>
                <a:latin typeface="Book Antiqua"/>
                <a:cs typeface="Book Antiqua"/>
              </a:rPr>
              <a:t>For</a:t>
            </a:r>
            <a:r>
              <a:rPr sz="2400" b="1" spc="-7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400" b="1" dirty="0">
                <a:solidFill>
                  <a:srgbClr val="0000FF"/>
                </a:solidFill>
                <a:latin typeface="Book Antiqua"/>
                <a:cs typeface="Book Antiqua"/>
              </a:rPr>
              <a:t>Swimmers</a:t>
            </a:r>
            <a:r>
              <a:rPr sz="2400" b="1" spc="-75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Book Antiqua"/>
                <a:cs typeface="Book Antiqua"/>
              </a:rPr>
              <a:t>(Continued)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2004" y="2720162"/>
            <a:ext cx="11550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202</a:t>
            </a:r>
            <a:r>
              <a:rPr lang="en-US" sz="2000" dirty="0">
                <a:solidFill>
                  <a:srgbClr val="FFFFFF"/>
                </a:solidFill>
                <a:latin typeface="Book Antiqua"/>
                <a:cs typeface="Book Antiqua"/>
              </a:rPr>
              <a:t>5</a:t>
            </a:r>
            <a:r>
              <a:rPr sz="2000" spc="-1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Plan:</a:t>
            </a:r>
            <a:endParaRPr sz="2000" dirty="0"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1583" y="3024962"/>
            <a:ext cx="217804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8F8F8"/>
                </a:solidFill>
                <a:latin typeface="Book Antiqua"/>
                <a:cs typeface="Book Antiqua"/>
              </a:rPr>
              <a:t>7.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02004" y="3329762"/>
            <a:ext cx="217804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8F8F8"/>
                </a:solidFill>
                <a:latin typeface="Book Antiqua"/>
                <a:cs typeface="Book Antiqua"/>
              </a:rPr>
              <a:t>8.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4122801"/>
            <a:ext cx="346075" cy="14224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solidFill>
                  <a:srgbClr val="F8F8F8"/>
                </a:solidFill>
                <a:latin typeface="Book Antiqua"/>
                <a:cs typeface="Book Antiqua"/>
              </a:rPr>
              <a:t>9.</a:t>
            </a:r>
            <a:endParaRPr sz="20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1895"/>
              </a:spcBef>
            </a:pPr>
            <a:r>
              <a:rPr sz="2000" spc="-25" dirty="0">
                <a:solidFill>
                  <a:srgbClr val="F8F8F8"/>
                </a:solidFill>
                <a:latin typeface="Book Antiqua"/>
                <a:cs typeface="Book Antiqua"/>
              </a:rPr>
              <a:t>10.</a:t>
            </a:r>
            <a:endParaRPr sz="20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1895"/>
              </a:spcBef>
            </a:pPr>
            <a:r>
              <a:rPr sz="2000" spc="-25" dirty="0">
                <a:solidFill>
                  <a:srgbClr val="F8F8F8"/>
                </a:solidFill>
                <a:latin typeface="Book Antiqua"/>
                <a:cs typeface="Book Antiqua"/>
              </a:rPr>
              <a:t>11.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02004" y="6012941"/>
            <a:ext cx="3460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solidFill>
                  <a:srgbClr val="F8F8F8"/>
                </a:solidFill>
                <a:latin typeface="Book Antiqua"/>
                <a:cs typeface="Book Antiqua"/>
              </a:rPr>
              <a:t>12.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96288" y="3024962"/>
            <a:ext cx="7381240" cy="37992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Race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Tickets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for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each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event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are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sent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Chief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Finish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Judge.</a:t>
            </a:r>
            <a:endParaRPr sz="2000" dirty="0">
              <a:latin typeface="Book Antiqua"/>
              <a:cs typeface="Book Antiqua"/>
            </a:endParaRPr>
          </a:p>
          <a:p>
            <a:pPr marL="33655" marR="175260" algn="just">
              <a:lnSpc>
                <a:spcPct val="81300"/>
              </a:lnSpc>
              <a:spcBef>
                <a:spcPts val="450"/>
              </a:spcBef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During</a:t>
            </a:r>
            <a:r>
              <a:rPr sz="20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each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race,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all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swimmers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who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abandon</a:t>
            </a:r>
            <a:r>
              <a:rPr sz="20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prior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finish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are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DQ’d,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DQ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is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sent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Chief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Finish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Judge,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Race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Ticket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is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pulled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handed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swimmer.</a:t>
            </a:r>
            <a:endParaRPr sz="2000" dirty="0">
              <a:latin typeface="Book Antiqua"/>
              <a:cs typeface="Book Antiqua"/>
            </a:endParaRPr>
          </a:p>
          <a:p>
            <a:pPr marL="33655" marR="72390" algn="just">
              <a:lnSpc>
                <a:spcPct val="79500"/>
              </a:lnSpc>
              <a:spcBef>
                <a:spcPts val="495"/>
              </a:spcBef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As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each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swimmer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completes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race,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their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competitor</a:t>
            </a:r>
            <a:r>
              <a:rPr sz="20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number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is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recorded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on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Order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Finish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Sheet,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by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Finish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Judges.</a:t>
            </a:r>
            <a:endParaRPr sz="2000" dirty="0">
              <a:latin typeface="Book Antiqua"/>
              <a:cs typeface="Book Antiqua"/>
            </a:endParaRPr>
          </a:p>
          <a:p>
            <a:pPr marL="33655" marR="36195" algn="just">
              <a:lnSpc>
                <a:spcPct val="79000"/>
              </a:lnSpc>
              <a:spcBef>
                <a:spcPts val="505"/>
              </a:spcBef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As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each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swimmer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completes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race,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their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Race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Ticket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is</a:t>
            </a:r>
            <a:r>
              <a:rPr sz="2000" spc="-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handed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swimmer.</a:t>
            </a:r>
            <a:endParaRPr sz="2000" dirty="0">
              <a:latin typeface="Book Antiqua"/>
              <a:cs typeface="Book Antiqua"/>
            </a:endParaRPr>
          </a:p>
          <a:p>
            <a:pPr marL="33655" marR="99695">
              <a:lnSpc>
                <a:spcPct val="79300"/>
              </a:lnSpc>
              <a:spcBef>
                <a:spcPts val="495"/>
              </a:spcBef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Order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Finish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Sheet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is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sent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Admin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by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Chief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Finish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Judge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immediately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following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conclusion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each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event,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accounting</a:t>
            </a:r>
            <a:r>
              <a:rPr sz="20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for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all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competitors</a:t>
            </a:r>
            <a:r>
              <a:rPr sz="20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that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started,</a:t>
            </a:r>
            <a:r>
              <a:rPr sz="20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actually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finished.</a:t>
            </a:r>
            <a:endParaRPr sz="2000" dirty="0">
              <a:latin typeface="Book Antiqua"/>
              <a:cs typeface="Book Antiqua"/>
            </a:endParaRPr>
          </a:p>
          <a:p>
            <a:pPr marL="33655" marR="477520">
              <a:lnSpc>
                <a:spcPct val="79000"/>
              </a:lnSpc>
              <a:spcBef>
                <a:spcPts val="505"/>
              </a:spcBef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Any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remaining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Race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Tickets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(unaccounted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for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swimmers)</a:t>
            </a:r>
            <a:r>
              <a:rPr sz="20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are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immediately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investigated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by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Chief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Finish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Judge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and/or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Administrative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Referee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back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Coaches</a:t>
            </a:r>
            <a:r>
              <a:rPr sz="20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and/or</a:t>
            </a:r>
            <a:r>
              <a:rPr sz="20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Parents.</a:t>
            </a:r>
            <a:endParaRPr sz="2000" dirty="0">
              <a:latin typeface="Book Antiqua"/>
              <a:cs typeface="Book Antiqu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7076" y="563880"/>
            <a:ext cx="1139952" cy="1338072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80059" y="1911116"/>
            <a:ext cx="6266815" cy="95123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32105">
              <a:lnSpc>
                <a:spcPct val="100000"/>
              </a:lnSpc>
              <a:spcBef>
                <a:spcPts val="585"/>
              </a:spcBef>
              <a:tabLst>
                <a:tab pos="789305" algn="l"/>
              </a:tabLst>
            </a:pPr>
            <a:r>
              <a:rPr sz="2400" b="1" spc="-25" dirty="0">
                <a:solidFill>
                  <a:srgbClr val="0000FF"/>
                </a:solidFill>
                <a:latin typeface="Book Antiqua"/>
                <a:cs typeface="Book Antiqua"/>
              </a:rPr>
              <a:t>6.</a:t>
            </a:r>
            <a:r>
              <a:rPr sz="2400" b="1" dirty="0">
                <a:solidFill>
                  <a:srgbClr val="0000FF"/>
                </a:solidFill>
                <a:latin typeface="Book Antiqua"/>
                <a:cs typeface="Book Antiqua"/>
              </a:rPr>
              <a:t>	Accounting</a:t>
            </a:r>
            <a:r>
              <a:rPr sz="2400" b="1" spc="-105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400" b="1" dirty="0">
                <a:solidFill>
                  <a:srgbClr val="0000FF"/>
                </a:solidFill>
                <a:latin typeface="Book Antiqua"/>
                <a:cs typeface="Book Antiqua"/>
              </a:rPr>
              <a:t>For</a:t>
            </a:r>
            <a:r>
              <a:rPr sz="2400" b="1" spc="-75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400" b="1" dirty="0">
                <a:solidFill>
                  <a:srgbClr val="0000FF"/>
                </a:solidFill>
                <a:latin typeface="Book Antiqua"/>
                <a:cs typeface="Book Antiqua"/>
              </a:rPr>
              <a:t>Swimmers</a:t>
            </a:r>
            <a:r>
              <a:rPr sz="2400" b="1" spc="-8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400" b="1" spc="-10" dirty="0">
                <a:solidFill>
                  <a:srgbClr val="0000FF"/>
                </a:solidFill>
                <a:latin typeface="Book Antiqua"/>
                <a:cs typeface="Book Antiqua"/>
              </a:rPr>
              <a:t>(Continued)</a:t>
            </a:r>
            <a:endParaRPr sz="2400" dirty="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sz="2800" dirty="0"/>
              <a:t>20</a:t>
            </a:r>
            <a:r>
              <a:rPr lang="en-US" sz="2800" dirty="0"/>
              <a:t>25</a:t>
            </a:r>
            <a:r>
              <a:rPr sz="2800" spc="-90" dirty="0"/>
              <a:t> </a:t>
            </a:r>
            <a:r>
              <a:rPr sz="2800" dirty="0"/>
              <a:t>Plan:</a:t>
            </a:r>
            <a:r>
              <a:rPr sz="2800" spc="-15" dirty="0"/>
              <a:t> </a:t>
            </a:r>
            <a:r>
              <a:rPr sz="2800" dirty="0"/>
              <a:t>Race</a:t>
            </a:r>
            <a:r>
              <a:rPr sz="2800" spc="-40" dirty="0"/>
              <a:t> </a:t>
            </a:r>
            <a:r>
              <a:rPr sz="2800" dirty="0"/>
              <a:t>Ticket</a:t>
            </a:r>
            <a:r>
              <a:rPr sz="2800" spc="-20" dirty="0"/>
              <a:t> </a:t>
            </a:r>
            <a:r>
              <a:rPr sz="2800" spc="-10" dirty="0"/>
              <a:t>Example</a:t>
            </a:r>
            <a:endParaRPr sz="28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47076" y="563880"/>
            <a:ext cx="1139952" cy="133807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4572" y="5246349"/>
            <a:ext cx="6324600" cy="177546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2C4CEB-DEBF-A74C-9952-29F2291C18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386731"/>
            <a:ext cx="268605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0975" y="1968245"/>
            <a:ext cx="64643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800" b="1" spc="-25" dirty="0">
                <a:solidFill>
                  <a:srgbClr val="0000FF"/>
                </a:solidFill>
                <a:latin typeface="Book Antiqua"/>
                <a:cs typeface="Book Antiqua"/>
              </a:rPr>
              <a:t>7.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	Technical</a:t>
            </a:r>
            <a:r>
              <a:rPr sz="2800" b="1" spc="-75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spc="-20" dirty="0">
                <a:solidFill>
                  <a:srgbClr val="0000FF"/>
                </a:solidFill>
                <a:latin typeface="Book Antiqua"/>
                <a:cs typeface="Book Antiqua"/>
              </a:rPr>
              <a:t>Meeting/Pre-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Race</a:t>
            </a:r>
            <a:r>
              <a:rPr sz="2800" b="1" spc="-9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spc="-10" dirty="0">
                <a:solidFill>
                  <a:srgbClr val="0000FF"/>
                </a:solidFill>
                <a:latin typeface="Book Antiqua"/>
                <a:cs typeface="Book Antiqua"/>
              </a:rPr>
              <a:t>Briefing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604" y="2607655"/>
            <a:ext cx="7532370" cy="3735070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20"/>
              </a:spcBef>
            </a:pP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202</a:t>
            </a:r>
            <a:r>
              <a:rPr lang="en-US" sz="2300" dirty="0">
                <a:solidFill>
                  <a:srgbClr val="FFFFFF"/>
                </a:solidFill>
                <a:latin typeface="Book Antiqua"/>
                <a:cs typeface="Book Antiqua"/>
              </a:rPr>
              <a:t>5</a:t>
            </a:r>
            <a:r>
              <a:rPr sz="23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Book Antiqua"/>
                <a:cs typeface="Book Antiqua"/>
              </a:rPr>
              <a:t>Plan:</a:t>
            </a:r>
            <a:endParaRPr sz="2300" dirty="0">
              <a:latin typeface="Book Antiqua"/>
              <a:cs typeface="Book Antiqua"/>
            </a:endParaRPr>
          </a:p>
          <a:p>
            <a:pPr marL="12700" marR="5080">
              <a:lnSpc>
                <a:spcPct val="79600"/>
              </a:lnSpc>
              <a:spcBef>
                <a:spcPts val="1680"/>
              </a:spcBef>
            </a:pP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3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spc="-30" dirty="0">
                <a:solidFill>
                  <a:srgbClr val="FFFFFF"/>
                </a:solidFill>
                <a:latin typeface="Book Antiqua"/>
                <a:cs typeface="Book Antiqua"/>
              </a:rPr>
              <a:t>pre-</a:t>
            </a: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race</a:t>
            </a:r>
            <a:r>
              <a:rPr sz="23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Book Antiqua"/>
                <a:cs typeface="Book Antiqua"/>
              </a:rPr>
              <a:t>instructional</a:t>
            </a:r>
            <a:r>
              <a:rPr sz="23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briefing</a:t>
            </a:r>
            <a:r>
              <a:rPr sz="23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(technical</a:t>
            </a:r>
            <a:r>
              <a:rPr sz="23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meeting)</a:t>
            </a:r>
            <a:r>
              <a:rPr sz="2300" spc="-9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spc="-20" dirty="0">
                <a:solidFill>
                  <a:srgbClr val="FFFFFF"/>
                </a:solidFill>
                <a:latin typeface="Book Antiqua"/>
                <a:cs typeface="Book Antiqua"/>
              </a:rPr>
              <a:t>will </a:t>
            </a: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contain</a:t>
            </a:r>
            <a:r>
              <a:rPr sz="23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3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Book Antiqua"/>
                <a:cs typeface="Book Antiqua"/>
              </a:rPr>
              <a:t>following:</a:t>
            </a:r>
            <a:endParaRPr sz="2300" dirty="0">
              <a:latin typeface="Book Antiqua"/>
              <a:cs typeface="Book Antiqua"/>
            </a:endParaRPr>
          </a:p>
          <a:p>
            <a:pPr marL="526415" indent="-513715">
              <a:lnSpc>
                <a:spcPts val="2690"/>
              </a:lnSpc>
              <a:buClr>
                <a:srgbClr val="F8F8F8"/>
              </a:buClr>
              <a:buAutoNum type="arabicPeriod"/>
              <a:tabLst>
                <a:tab pos="526415" algn="l"/>
              </a:tabLst>
            </a:pP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Course</a:t>
            </a:r>
            <a:r>
              <a:rPr sz="2300" spc="-9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Book Antiqua"/>
                <a:cs typeface="Book Antiqua"/>
              </a:rPr>
              <a:t>Layout</a:t>
            </a:r>
            <a:endParaRPr sz="2300" dirty="0">
              <a:latin typeface="Book Antiqua"/>
              <a:cs typeface="Book Antiqua"/>
            </a:endParaRPr>
          </a:p>
          <a:p>
            <a:pPr marL="526415" indent="-513715">
              <a:lnSpc>
                <a:spcPct val="100000"/>
              </a:lnSpc>
              <a:buClr>
                <a:srgbClr val="F8F8F8"/>
              </a:buClr>
              <a:buAutoNum type="arabicPeriod"/>
              <a:tabLst>
                <a:tab pos="526415" algn="l"/>
              </a:tabLst>
            </a:pP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Rules</a:t>
            </a:r>
            <a:r>
              <a:rPr sz="23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23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3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swim</a:t>
            </a:r>
            <a:r>
              <a:rPr sz="23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Book Antiqua"/>
                <a:cs typeface="Book Antiqua"/>
              </a:rPr>
              <a:t>(Officiating</a:t>
            </a:r>
            <a:r>
              <a:rPr sz="2300" spc="-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–</a:t>
            </a:r>
            <a:r>
              <a:rPr sz="23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Book Antiqua"/>
                <a:cs typeface="Book Antiqua"/>
              </a:rPr>
              <a:t>Yellow/Red</a:t>
            </a:r>
            <a:r>
              <a:rPr sz="23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Book Antiqua"/>
                <a:cs typeface="Book Antiqua"/>
              </a:rPr>
              <a:t>Flag)</a:t>
            </a:r>
            <a:endParaRPr sz="2300" dirty="0">
              <a:latin typeface="Book Antiqua"/>
              <a:cs typeface="Book Antiqua"/>
            </a:endParaRPr>
          </a:p>
          <a:p>
            <a:pPr marL="526415" indent="-513715">
              <a:lnSpc>
                <a:spcPct val="100000"/>
              </a:lnSpc>
              <a:spcBef>
                <a:spcPts val="5"/>
              </a:spcBef>
              <a:buClr>
                <a:srgbClr val="F8F8F8"/>
              </a:buClr>
              <a:buAutoNum type="arabicPeriod"/>
              <a:tabLst>
                <a:tab pos="526415" algn="l"/>
              </a:tabLst>
            </a:pP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Water</a:t>
            </a:r>
            <a:r>
              <a:rPr sz="2300" spc="-8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Book Antiqua"/>
                <a:cs typeface="Book Antiqua"/>
              </a:rPr>
              <a:t>conditions</a:t>
            </a:r>
            <a:endParaRPr sz="2300" dirty="0">
              <a:latin typeface="Book Antiqua"/>
              <a:cs typeface="Book Antiqua"/>
            </a:endParaRPr>
          </a:p>
          <a:p>
            <a:pPr marL="526415" indent="-513715">
              <a:lnSpc>
                <a:spcPct val="100000"/>
              </a:lnSpc>
              <a:buClr>
                <a:srgbClr val="F8F8F8"/>
              </a:buClr>
              <a:buAutoNum type="arabicPeriod"/>
              <a:tabLst>
                <a:tab pos="526415" algn="l"/>
              </a:tabLst>
            </a:pP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Marine</a:t>
            </a:r>
            <a:r>
              <a:rPr sz="2300" spc="-10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spc="-20" dirty="0">
                <a:solidFill>
                  <a:srgbClr val="FFFFFF"/>
                </a:solidFill>
                <a:latin typeface="Book Antiqua"/>
                <a:cs typeface="Book Antiqua"/>
              </a:rPr>
              <a:t>Life</a:t>
            </a:r>
            <a:endParaRPr sz="2300" dirty="0">
              <a:latin typeface="Book Antiqua"/>
              <a:cs typeface="Book Antiqua"/>
            </a:endParaRPr>
          </a:p>
          <a:p>
            <a:pPr marL="526415" indent="-513715">
              <a:lnSpc>
                <a:spcPct val="100000"/>
              </a:lnSpc>
              <a:buClr>
                <a:srgbClr val="F8F8F8"/>
              </a:buClr>
              <a:buAutoNum type="arabicPeriod"/>
              <a:tabLst>
                <a:tab pos="526415" algn="l"/>
              </a:tabLst>
            </a:pP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Weather</a:t>
            </a:r>
            <a:r>
              <a:rPr sz="2300" spc="-1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Book Antiqua"/>
                <a:cs typeface="Book Antiqua"/>
              </a:rPr>
              <a:t>Conditions</a:t>
            </a:r>
            <a:endParaRPr sz="2300" dirty="0">
              <a:latin typeface="Book Antiqua"/>
              <a:cs typeface="Book Antiqua"/>
            </a:endParaRPr>
          </a:p>
          <a:p>
            <a:pPr marL="526415" indent="-513715">
              <a:lnSpc>
                <a:spcPct val="100000"/>
              </a:lnSpc>
              <a:buClr>
                <a:srgbClr val="F8F8F8"/>
              </a:buClr>
              <a:buAutoNum type="arabicPeriod"/>
              <a:tabLst>
                <a:tab pos="526415" algn="l"/>
              </a:tabLst>
            </a:pP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3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Safety</a:t>
            </a:r>
            <a:r>
              <a:rPr sz="23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spc="-20" dirty="0">
                <a:solidFill>
                  <a:srgbClr val="FFFFFF"/>
                </a:solidFill>
                <a:latin typeface="Book Antiqua"/>
                <a:cs typeface="Book Antiqua"/>
              </a:rPr>
              <a:t>Plan</a:t>
            </a:r>
            <a:endParaRPr sz="2300" dirty="0">
              <a:latin typeface="Book Antiqua"/>
              <a:cs typeface="Book Antiqua"/>
            </a:endParaRPr>
          </a:p>
          <a:p>
            <a:pPr marL="526415" indent="-513715">
              <a:lnSpc>
                <a:spcPct val="100000"/>
              </a:lnSpc>
              <a:buClr>
                <a:srgbClr val="F8F8F8"/>
              </a:buClr>
              <a:buAutoNum type="arabicPeriod"/>
              <a:tabLst>
                <a:tab pos="526415" algn="l"/>
              </a:tabLst>
            </a:pPr>
            <a:r>
              <a:rPr sz="2300" dirty="0">
                <a:solidFill>
                  <a:srgbClr val="FFFFFF"/>
                </a:solidFill>
                <a:latin typeface="Book Antiqua"/>
                <a:cs typeface="Book Antiqua"/>
              </a:rPr>
              <a:t>Emergency</a:t>
            </a:r>
            <a:r>
              <a:rPr sz="2300" spc="-1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300" spc="-10" dirty="0">
                <a:solidFill>
                  <a:srgbClr val="FFFFFF"/>
                </a:solidFill>
                <a:latin typeface="Book Antiqua"/>
                <a:cs typeface="Book Antiqua"/>
              </a:rPr>
              <a:t>Conditions</a:t>
            </a:r>
            <a:endParaRPr sz="2300" dirty="0">
              <a:latin typeface="Book Antiqua"/>
              <a:cs typeface="Book Antiqu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7076" y="563880"/>
            <a:ext cx="1139952" cy="133807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0975" y="1980437"/>
            <a:ext cx="629094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500" b="1" spc="-25" dirty="0">
                <a:solidFill>
                  <a:srgbClr val="0000FF"/>
                </a:solidFill>
                <a:latin typeface="Book Antiqua"/>
                <a:cs typeface="Book Antiqua"/>
              </a:rPr>
              <a:t>7.</a:t>
            </a:r>
            <a:r>
              <a:rPr sz="2500" b="1" dirty="0">
                <a:solidFill>
                  <a:srgbClr val="0000FF"/>
                </a:solidFill>
                <a:latin typeface="Book Antiqua"/>
                <a:cs typeface="Book Antiqua"/>
              </a:rPr>
              <a:t>	Technical</a:t>
            </a:r>
            <a:r>
              <a:rPr sz="2500" b="1" spc="-14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500" b="1" spc="-10" dirty="0">
                <a:solidFill>
                  <a:srgbClr val="0000FF"/>
                </a:solidFill>
                <a:latin typeface="Book Antiqua"/>
                <a:cs typeface="Book Antiqua"/>
              </a:rPr>
              <a:t>Meeting/Briefing</a:t>
            </a:r>
            <a:r>
              <a:rPr sz="2500" b="1" spc="-12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500" b="1" spc="-10" dirty="0">
                <a:solidFill>
                  <a:srgbClr val="0000FF"/>
                </a:solidFill>
                <a:latin typeface="Book Antiqua"/>
                <a:cs typeface="Book Antiqua"/>
              </a:rPr>
              <a:t>(Continued</a:t>
            </a:r>
            <a:r>
              <a:rPr sz="2000" b="1" spc="-10" dirty="0">
                <a:solidFill>
                  <a:srgbClr val="0000FF"/>
                </a:solidFill>
                <a:latin typeface="Book Antiqua"/>
                <a:cs typeface="Book Antiqua"/>
              </a:rPr>
              <a:t>)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604" y="2523210"/>
            <a:ext cx="7719695" cy="2941320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75"/>
              </a:spcBef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202</a:t>
            </a:r>
            <a:r>
              <a:rPr lang="en-US" sz="2000" dirty="0">
                <a:solidFill>
                  <a:srgbClr val="FFFFFF"/>
                </a:solidFill>
                <a:latin typeface="Book Antiqua"/>
                <a:cs typeface="Book Antiqua"/>
              </a:rPr>
              <a:t>5</a:t>
            </a:r>
            <a:r>
              <a:rPr sz="20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Plan:</a:t>
            </a:r>
            <a:endParaRPr sz="2000" dirty="0">
              <a:latin typeface="Book Antiqua"/>
              <a:cs typeface="Book Antiqua"/>
            </a:endParaRPr>
          </a:p>
          <a:p>
            <a:pPr marL="525780" indent="-513080">
              <a:lnSpc>
                <a:spcPct val="100000"/>
              </a:lnSpc>
              <a:spcBef>
                <a:spcPts val="1175"/>
              </a:spcBef>
              <a:buClr>
                <a:srgbClr val="F8F8F8"/>
              </a:buClr>
              <a:buAutoNum type="arabicPeriod" startAt="8"/>
              <a:tabLst>
                <a:tab pos="525780" algn="l"/>
              </a:tabLst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Safety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Communication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Plan</a:t>
            </a:r>
            <a:endParaRPr sz="2000" dirty="0">
              <a:latin typeface="Book Antiqua"/>
              <a:cs typeface="Book Antiqua"/>
            </a:endParaRPr>
          </a:p>
          <a:p>
            <a:pPr marL="525780" indent="-513080">
              <a:lnSpc>
                <a:spcPct val="100000"/>
              </a:lnSpc>
              <a:buClr>
                <a:srgbClr val="F8F8F8"/>
              </a:buClr>
              <a:buAutoNum type="arabicPeriod" startAt="8"/>
              <a:tabLst>
                <a:tab pos="525780" algn="l"/>
              </a:tabLst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Evacuation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Plan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for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clearing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race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course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(abandonment)</a:t>
            </a:r>
            <a:endParaRPr sz="2000" dirty="0">
              <a:latin typeface="Book Antiqua"/>
              <a:cs typeface="Book Antiqua"/>
            </a:endParaRPr>
          </a:p>
          <a:p>
            <a:pPr marL="525780" marR="339090" indent="-513715">
              <a:lnSpc>
                <a:spcPct val="79000"/>
              </a:lnSpc>
              <a:spcBef>
                <a:spcPts val="580"/>
              </a:spcBef>
              <a:buClr>
                <a:srgbClr val="F8F8F8"/>
              </a:buClr>
              <a:buAutoNum type="arabicPeriod" startAt="8"/>
              <a:tabLst>
                <a:tab pos="525780" algn="l"/>
              </a:tabLst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Safety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Craft</a:t>
            </a:r>
            <a:r>
              <a:rPr sz="20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&amp;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Safety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Personnel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(lifeguards,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paddle-boarders, kayakers)</a:t>
            </a:r>
            <a:endParaRPr sz="2000" dirty="0">
              <a:latin typeface="Book Antiqua"/>
              <a:cs typeface="Book Antiqua"/>
            </a:endParaRPr>
          </a:p>
          <a:p>
            <a:pPr marL="525780" indent="-513080">
              <a:lnSpc>
                <a:spcPts val="2330"/>
              </a:lnSpc>
              <a:buClr>
                <a:srgbClr val="F8F8F8"/>
              </a:buClr>
              <a:buAutoNum type="arabicPeriod" startAt="8"/>
              <a:tabLst>
                <a:tab pos="525780" algn="l"/>
              </a:tabLst>
            </a:pP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On-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site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EMTs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&amp;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ambulance</a:t>
            </a:r>
            <a:r>
              <a:rPr sz="20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–</a:t>
            </a:r>
            <a:r>
              <a:rPr sz="2000" spc="-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Oxford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Fire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Department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EMTs</a:t>
            </a:r>
            <a:endParaRPr sz="2000" dirty="0">
              <a:latin typeface="Book Antiqua"/>
              <a:cs typeface="Book Antiqua"/>
            </a:endParaRPr>
          </a:p>
          <a:p>
            <a:pPr marL="525780" marR="293370" indent="-513715">
              <a:lnSpc>
                <a:spcPct val="79000"/>
              </a:lnSpc>
              <a:spcBef>
                <a:spcPts val="575"/>
              </a:spcBef>
              <a:buClr>
                <a:srgbClr val="F8F8F8"/>
              </a:buClr>
              <a:buAutoNum type="arabicPeriod" startAt="8"/>
              <a:tabLst>
                <a:tab pos="525780" algn="l"/>
              </a:tabLst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Emergency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Phone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Numbers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(park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rangers,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police,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emergency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room,</a:t>
            </a:r>
            <a:r>
              <a:rPr sz="20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etc.)</a:t>
            </a:r>
            <a:endParaRPr sz="2000" dirty="0">
              <a:latin typeface="Book Antiqua"/>
              <a:cs typeface="Book Antiqua"/>
            </a:endParaRPr>
          </a:p>
          <a:p>
            <a:pPr marL="525780" indent="-513080">
              <a:lnSpc>
                <a:spcPts val="2340"/>
              </a:lnSpc>
              <a:buClr>
                <a:srgbClr val="F8F8F8"/>
              </a:buClr>
              <a:buAutoNum type="arabicPeriod" startAt="8"/>
              <a:tabLst>
                <a:tab pos="525780" algn="l"/>
              </a:tabLst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Local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Hospital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–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McCullough-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Hyde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Memorial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Hospital</a:t>
            </a:r>
            <a:endParaRPr sz="2000" dirty="0">
              <a:latin typeface="Book Antiqua"/>
              <a:cs typeface="Book Antiqu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7076" y="563880"/>
            <a:ext cx="1139952" cy="133807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30604" y="2002662"/>
            <a:ext cx="27266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24180" algn="l"/>
              </a:tabLst>
            </a:pPr>
            <a:r>
              <a:rPr sz="1800" spc="-50" dirty="0">
                <a:solidFill>
                  <a:srgbClr val="F8F8F8"/>
                </a:solidFill>
                <a:latin typeface="Wingdings 2"/>
                <a:cs typeface="Wingdings 2"/>
              </a:rPr>
              <a:t></a:t>
            </a:r>
            <a:r>
              <a:rPr sz="1800" dirty="0">
                <a:solidFill>
                  <a:srgbClr val="F8F8F8"/>
                </a:solidFill>
                <a:latin typeface="Times New Roman"/>
                <a:cs typeface="Times New Roman"/>
              </a:rPr>
              <a:t>	</a:t>
            </a:r>
            <a:r>
              <a:rPr sz="2800" b="1" spc="-10" dirty="0">
                <a:solidFill>
                  <a:srgbClr val="0000FF"/>
                </a:solidFill>
                <a:latin typeface="Book Antiqua"/>
                <a:cs typeface="Book Antiqua"/>
              </a:rPr>
              <a:t>Requirements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81058" y="6976973"/>
            <a:ext cx="1022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BBBBBB"/>
                </a:solidFill>
                <a:latin typeface="Book Antiqua"/>
                <a:cs typeface="Book Antiqua"/>
              </a:rPr>
              <a:t>2</a:t>
            </a:r>
            <a:endParaRPr sz="12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0975" y="2430526"/>
            <a:ext cx="6060440" cy="406463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400"/>
              </a:spcBef>
              <a:buSzPct val="79166"/>
              <a:buAutoNum type="arabicPeriod"/>
              <a:tabLst>
                <a:tab pos="527685" algn="l"/>
              </a:tabLst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Monitoring</a:t>
            </a:r>
            <a:r>
              <a:rPr sz="24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Swimmers</a:t>
            </a:r>
            <a:r>
              <a:rPr sz="2400" spc="-114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During</a:t>
            </a:r>
            <a:r>
              <a:rPr sz="2400" spc="-10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Book Antiqua"/>
                <a:cs typeface="Book Antiqua"/>
              </a:rPr>
              <a:t>Race</a:t>
            </a:r>
            <a:endParaRPr sz="2400">
              <a:latin typeface="Book Antiqua"/>
              <a:cs typeface="Book Antiqua"/>
            </a:endParaRPr>
          </a:p>
          <a:p>
            <a:pPr marL="527685" indent="-514984">
              <a:lnSpc>
                <a:spcPct val="100000"/>
              </a:lnSpc>
              <a:spcBef>
                <a:spcPts val="300"/>
              </a:spcBef>
              <a:buSzPct val="79166"/>
              <a:buAutoNum type="arabicPeriod"/>
              <a:tabLst>
                <a:tab pos="527685" algn="l"/>
              </a:tabLst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Safety</a:t>
            </a:r>
            <a:r>
              <a:rPr sz="24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Communication</a:t>
            </a:r>
            <a:r>
              <a:rPr sz="2400" spc="-1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Book Antiqua"/>
                <a:cs typeface="Book Antiqua"/>
              </a:rPr>
              <a:t>Plan</a:t>
            </a:r>
            <a:endParaRPr sz="2400">
              <a:latin typeface="Book Antiqua"/>
              <a:cs typeface="Book Antiqua"/>
            </a:endParaRPr>
          </a:p>
          <a:p>
            <a:pPr marL="527685" indent="-514984">
              <a:lnSpc>
                <a:spcPct val="100000"/>
              </a:lnSpc>
              <a:spcBef>
                <a:spcPts val="300"/>
              </a:spcBef>
              <a:buSzPct val="79166"/>
              <a:buAutoNum type="arabicPeriod"/>
              <a:tabLst>
                <a:tab pos="527685" algn="l"/>
              </a:tabLst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Feeding</a:t>
            </a:r>
            <a:r>
              <a:rPr sz="2400" spc="-1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Station</a:t>
            </a:r>
            <a:r>
              <a:rPr sz="24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(more</a:t>
            </a:r>
            <a:r>
              <a:rPr sz="2400" spc="-1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than</a:t>
            </a:r>
            <a:r>
              <a:rPr sz="2400" spc="-9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Book Antiqua"/>
                <a:cs typeface="Book Antiqua"/>
              </a:rPr>
              <a:t>5K)</a:t>
            </a:r>
            <a:endParaRPr sz="2400">
              <a:latin typeface="Book Antiqua"/>
              <a:cs typeface="Book Antiqua"/>
            </a:endParaRPr>
          </a:p>
          <a:p>
            <a:pPr marL="527685" indent="-514984">
              <a:lnSpc>
                <a:spcPct val="100000"/>
              </a:lnSpc>
              <a:spcBef>
                <a:spcPts val="300"/>
              </a:spcBef>
              <a:buSzPct val="79166"/>
              <a:buAutoNum type="arabicPeriod"/>
              <a:tabLst>
                <a:tab pos="527685" algn="l"/>
              </a:tabLst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Course</a:t>
            </a:r>
            <a:r>
              <a:rPr sz="2400" spc="-8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Evacuation</a:t>
            </a:r>
            <a:r>
              <a:rPr sz="2400" spc="-9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Book Antiqua"/>
                <a:cs typeface="Book Antiqua"/>
              </a:rPr>
              <a:t>Plan</a:t>
            </a:r>
            <a:endParaRPr sz="2400">
              <a:latin typeface="Book Antiqua"/>
              <a:cs typeface="Book Antiqua"/>
            </a:endParaRPr>
          </a:p>
          <a:p>
            <a:pPr marL="527685" indent="-514984">
              <a:lnSpc>
                <a:spcPct val="100000"/>
              </a:lnSpc>
              <a:spcBef>
                <a:spcPts val="300"/>
              </a:spcBef>
              <a:buSzPct val="79166"/>
              <a:buAutoNum type="arabicPeriod"/>
              <a:tabLst>
                <a:tab pos="527685" algn="l"/>
              </a:tabLst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Medical</a:t>
            </a:r>
            <a:r>
              <a:rPr sz="2400" spc="-1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Services</a:t>
            </a:r>
            <a:endParaRPr sz="2400">
              <a:latin typeface="Book Antiqua"/>
              <a:cs typeface="Book Antiqua"/>
            </a:endParaRPr>
          </a:p>
          <a:p>
            <a:pPr marL="527685" indent="-514984">
              <a:lnSpc>
                <a:spcPct val="100000"/>
              </a:lnSpc>
              <a:spcBef>
                <a:spcPts val="300"/>
              </a:spcBef>
              <a:buSzPct val="79166"/>
              <a:buAutoNum type="arabicPeriod"/>
              <a:tabLst>
                <a:tab pos="527685" algn="l"/>
              </a:tabLst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Accounting</a:t>
            </a:r>
            <a:r>
              <a:rPr sz="24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For</a:t>
            </a:r>
            <a:r>
              <a:rPr sz="2400" spc="-9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Swimmers</a:t>
            </a:r>
            <a:endParaRPr sz="2400">
              <a:latin typeface="Book Antiqua"/>
              <a:cs typeface="Book Antiqua"/>
            </a:endParaRPr>
          </a:p>
          <a:p>
            <a:pPr marL="527685" indent="-514984">
              <a:lnSpc>
                <a:spcPct val="100000"/>
              </a:lnSpc>
              <a:spcBef>
                <a:spcPts val="300"/>
              </a:spcBef>
              <a:buSzPct val="79166"/>
              <a:buAutoNum type="arabicPeriod"/>
              <a:tabLst>
                <a:tab pos="527685" algn="l"/>
              </a:tabLst>
            </a:pP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Technical</a:t>
            </a:r>
            <a:r>
              <a:rPr sz="24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Meeting/Briefing</a:t>
            </a:r>
            <a:endParaRPr sz="2400">
              <a:latin typeface="Book Antiqua"/>
              <a:cs typeface="Book Antiqua"/>
            </a:endParaRPr>
          </a:p>
          <a:p>
            <a:pPr marL="527685" indent="-514984">
              <a:lnSpc>
                <a:spcPct val="100000"/>
              </a:lnSpc>
              <a:spcBef>
                <a:spcPts val="300"/>
              </a:spcBef>
              <a:buSzPct val="79166"/>
              <a:buAutoNum type="arabicPeriod"/>
              <a:tabLst>
                <a:tab pos="527685" algn="l"/>
              </a:tabLst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Safety</a:t>
            </a:r>
            <a:r>
              <a:rPr sz="24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during</a:t>
            </a:r>
            <a:r>
              <a:rPr sz="24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warm-up</a:t>
            </a:r>
            <a:r>
              <a:rPr sz="24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24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warm-</a:t>
            </a:r>
            <a:r>
              <a:rPr sz="2400" spc="-20" dirty="0">
                <a:solidFill>
                  <a:srgbClr val="FFFFFF"/>
                </a:solidFill>
                <a:latin typeface="Book Antiqua"/>
                <a:cs typeface="Book Antiqua"/>
              </a:rPr>
              <a:t>down</a:t>
            </a:r>
            <a:endParaRPr sz="2400">
              <a:latin typeface="Book Antiqua"/>
              <a:cs typeface="Book Antiqua"/>
            </a:endParaRPr>
          </a:p>
          <a:p>
            <a:pPr marL="527685" indent="-514984">
              <a:lnSpc>
                <a:spcPct val="100000"/>
              </a:lnSpc>
              <a:spcBef>
                <a:spcPts val="305"/>
              </a:spcBef>
              <a:buSzPct val="79166"/>
              <a:buAutoNum type="arabicPeriod"/>
              <a:tabLst>
                <a:tab pos="527685" algn="l"/>
              </a:tabLst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Water</a:t>
            </a:r>
            <a:r>
              <a:rPr sz="24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24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Air</a:t>
            </a:r>
            <a:r>
              <a:rPr sz="24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Temperature</a:t>
            </a:r>
            <a:endParaRPr sz="2400">
              <a:latin typeface="Book Antiqua"/>
              <a:cs typeface="Book Antiqua"/>
            </a:endParaRPr>
          </a:p>
          <a:p>
            <a:pPr marL="603885" indent="-591185">
              <a:lnSpc>
                <a:spcPct val="100000"/>
              </a:lnSpc>
              <a:spcBef>
                <a:spcPts val="300"/>
              </a:spcBef>
              <a:buSzPct val="79166"/>
              <a:buAutoNum type="arabicPeriod"/>
              <a:tabLst>
                <a:tab pos="603885" algn="l"/>
              </a:tabLst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Water</a:t>
            </a:r>
            <a:r>
              <a:rPr sz="2400" spc="-1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Quality</a:t>
            </a:r>
            <a:endParaRPr sz="2400">
              <a:latin typeface="Book Antiqua"/>
              <a:cs typeface="Book Antiqu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7847" y="569976"/>
            <a:ext cx="1271016" cy="149047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9995" y="2043811"/>
            <a:ext cx="7844790" cy="451341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390525" marR="5080" indent="-346075">
              <a:lnSpc>
                <a:spcPts val="3350"/>
              </a:lnSpc>
              <a:spcBef>
                <a:spcPts val="215"/>
              </a:spcBef>
            </a:pP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8.</a:t>
            </a:r>
            <a:r>
              <a:rPr sz="2800" b="1" spc="-55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Safety</a:t>
            </a:r>
            <a:r>
              <a:rPr sz="2800" b="1" spc="-2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during</a:t>
            </a:r>
            <a:r>
              <a:rPr sz="2800" b="1" spc="-15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spc="-20" dirty="0">
                <a:solidFill>
                  <a:srgbClr val="0000FF"/>
                </a:solidFill>
                <a:latin typeface="Book Antiqua"/>
                <a:cs typeface="Book Antiqua"/>
              </a:rPr>
              <a:t>pre-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race</a:t>
            </a:r>
            <a:r>
              <a:rPr sz="2800" b="1" spc="-8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spc="-25" dirty="0">
                <a:solidFill>
                  <a:srgbClr val="0000FF"/>
                </a:solidFill>
                <a:latin typeface="Book Antiqua"/>
                <a:cs typeface="Book Antiqua"/>
              </a:rPr>
              <a:t>warm-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up</a:t>
            </a:r>
            <a:r>
              <a:rPr sz="2800" b="1" spc="-15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and</a:t>
            </a:r>
            <a:r>
              <a:rPr sz="2800" b="1" spc="-4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spc="-20" dirty="0">
                <a:solidFill>
                  <a:srgbClr val="0000FF"/>
                </a:solidFill>
                <a:latin typeface="Book Antiqua"/>
                <a:cs typeface="Book Antiqua"/>
              </a:rPr>
              <a:t>post-race </a:t>
            </a:r>
            <a:r>
              <a:rPr sz="2800" b="1" spc="-25" dirty="0">
                <a:solidFill>
                  <a:srgbClr val="0000FF"/>
                </a:solidFill>
                <a:latin typeface="Book Antiqua"/>
                <a:cs typeface="Book Antiqua"/>
              </a:rPr>
              <a:t>warm-</a:t>
            </a:r>
            <a:r>
              <a:rPr sz="2800" b="1" spc="-20" dirty="0">
                <a:solidFill>
                  <a:srgbClr val="0000FF"/>
                </a:solidFill>
                <a:latin typeface="Book Antiqua"/>
                <a:cs typeface="Book Antiqua"/>
              </a:rPr>
              <a:t>down</a:t>
            </a:r>
            <a:endParaRPr sz="2800" dirty="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202</a:t>
            </a:r>
            <a:r>
              <a:rPr lang="en-US" sz="2800" dirty="0">
                <a:solidFill>
                  <a:srgbClr val="FFFFFF"/>
                </a:solidFill>
                <a:latin typeface="Book Antiqua"/>
                <a:cs typeface="Book Antiqua"/>
              </a:rPr>
              <a:t>5</a:t>
            </a:r>
            <a:r>
              <a:rPr sz="2800" spc="-114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Plan:</a:t>
            </a:r>
            <a:endParaRPr sz="2800" dirty="0">
              <a:latin typeface="Book Antiqua"/>
              <a:cs typeface="Book Antiqua"/>
            </a:endParaRPr>
          </a:p>
          <a:p>
            <a:pPr marL="12700" marR="51435">
              <a:lnSpc>
                <a:spcPct val="99900"/>
              </a:lnSpc>
              <a:spcBef>
                <a:spcPts val="725"/>
              </a:spcBef>
              <a:tabLst>
                <a:tab pos="1132205" algn="l"/>
                <a:tab pos="4097020" algn="l"/>
              </a:tabLst>
            </a:pP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A</a:t>
            </a:r>
            <a:r>
              <a:rPr sz="2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designated</a:t>
            </a:r>
            <a:r>
              <a:rPr sz="28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Book Antiqua"/>
                <a:cs typeface="Book Antiqua"/>
              </a:rPr>
              <a:t>warm-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up</a:t>
            </a:r>
            <a:r>
              <a:rPr sz="2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is</a:t>
            </a:r>
            <a:r>
              <a:rPr sz="2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available</a:t>
            </a:r>
            <a:r>
              <a:rPr sz="2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(8-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8:45</a:t>
            </a:r>
            <a:r>
              <a:rPr sz="2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a.m)</a:t>
            </a:r>
            <a:r>
              <a:rPr sz="2800" spc="-10" dirty="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portion</a:t>
            </a:r>
            <a:r>
              <a:rPr sz="28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race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course</a:t>
            </a:r>
            <a:r>
              <a:rPr sz="2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closest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8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finish</a:t>
            </a:r>
            <a:r>
              <a:rPr sz="2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Times New Roman"/>
                <a:cs typeface="Times New Roman"/>
              </a:rPr>
              <a:t>area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prior</a:t>
            </a:r>
            <a:r>
              <a:rPr sz="2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2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start</a:t>
            </a:r>
            <a:r>
              <a:rPr sz="2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28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8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5K.</a:t>
            </a:r>
            <a:r>
              <a:rPr sz="28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technical</a:t>
            </a:r>
            <a:r>
              <a:rPr sz="28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briefing (8:45-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8:55</a:t>
            </a:r>
            <a:r>
              <a:rPr sz="2800" spc="-9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a.m.).</a:t>
            </a:r>
            <a:r>
              <a:rPr sz="28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Certified</a:t>
            </a:r>
            <a:r>
              <a:rPr sz="28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lifeguards</a:t>
            </a:r>
            <a:r>
              <a:rPr sz="28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on</a:t>
            </a:r>
            <a:r>
              <a:rPr sz="2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shore</a:t>
            </a:r>
            <a:r>
              <a:rPr sz="2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Book Antiqua"/>
                <a:cs typeface="Book Antiqua"/>
              </a:rPr>
              <a:t>and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kayakers</a:t>
            </a:r>
            <a:r>
              <a:rPr sz="2800" spc="-9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will</a:t>
            </a:r>
            <a:r>
              <a:rPr sz="28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be</a:t>
            </a:r>
            <a:r>
              <a:rPr sz="2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on-</a:t>
            </a:r>
            <a:r>
              <a:rPr sz="2800" spc="-20" dirty="0">
                <a:solidFill>
                  <a:srgbClr val="FFFFFF"/>
                </a:solidFill>
                <a:latin typeface="Book Antiqua"/>
                <a:cs typeface="Book Antiqua"/>
              </a:rPr>
              <a:t>duty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	during</a:t>
            </a:r>
            <a:r>
              <a:rPr sz="2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all</a:t>
            </a:r>
            <a:r>
              <a:rPr sz="2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20" dirty="0">
                <a:solidFill>
                  <a:srgbClr val="FFFFFF"/>
                </a:solidFill>
                <a:latin typeface="Book Antiqua"/>
                <a:cs typeface="Book Antiqua"/>
              </a:rPr>
              <a:t>warm-</a:t>
            </a:r>
            <a:r>
              <a:rPr sz="2800" spc="-25" dirty="0">
                <a:solidFill>
                  <a:srgbClr val="FFFFFF"/>
                </a:solidFill>
                <a:latin typeface="Book Antiqua"/>
                <a:cs typeface="Book Antiqua"/>
              </a:rPr>
              <a:t>up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28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25" dirty="0">
                <a:solidFill>
                  <a:srgbClr val="FFFFFF"/>
                </a:solidFill>
                <a:latin typeface="Book Antiqua"/>
                <a:cs typeface="Book Antiqua"/>
              </a:rPr>
              <a:t>is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	closed</a:t>
            </a:r>
            <a:r>
              <a:rPr sz="28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2800" spc="-9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all</a:t>
            </a:r>
            <a:r>
              <a:rPr sz="28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boating</a:t>
            </a:r>
            <a:r>
              <a:rPr sz="2800" spc="-9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traffic</a:t>
            </a:r>
            <a:r>
              <a:rPr sz="2800" spc="-114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during</a:t>
            </a:r>
            <a:r>
              <a:rPr sz="28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these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times.</a:t>
            </a:r>
            <a:r>
              <a:rPr sz="2800" spc="-9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Cool</a:t>
            </a:r>
            <a:r>
              <a:rPr sz="28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down</a:t>
            </a:r>
            <a:r>
              <a:rPr sz="2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will</a:t>
            </a:r>
            <a:r>
              <a:rPr sz="28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not</a:t>
            </a:r>
            <a:r>
              <a:rPr sz="2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be</a:t>
            </a:r>
            <a:r>
              <a:rPr sz="28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available.</a:t>
            </a:r>
            <a:endParaRPr sz="2800" dirty="0">
              <a:latin typeface="Book Antiqua"/>
              <a:cs typeface="Book Antiqu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47076" y="563880"/>
            <a:ext cx="1139952" cy="1338072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0975" y="1968245"/>
            <a:ext cx="49453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800" b="1" spc="-25" dirty="0">
                <a:solidFill>
                  <a:srgbClr val="0000FF"/>
                </a:solidFill>
                <a:latin typeface="Book Antiqua"/>
                <a:cs typeface="Book Antiqua"/>
              </a:rPr>
              <a:t>9.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	Water</a:t>
            </a:r>
            <a:r>
              <a:rPr sz="2800" b="1" spc="-9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and</a:t>
            </a:r>
            <a:r>
              <a:rPr sz="2800" b="1" spc="-8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Air</a:t>
            </a:r>
            <a:r>
              <a:rPr sz="2800" b="1" spc="-85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spc="-10" dirty="0">
                <a:solidFill>
                  <a:srgbClr val="0000FF"/>
                </a:solidFill>
                <a:latin typeface="Book Antiqua"/>
                <a:cs typeface="Book Antiqua"/>
              </a:rPr>
              <a:t>Temperature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85"/>
              </a:spcBef>
            </a:pPr>
            <a:r>
              <a:rPr sz="2000" dirty="0"/>
              <a:t>202</a:t>
            </a:r>
            <a:r>
              <a:rPr lang="en-US" sz="2000" dirty="0"/>
              <a:t>5</a:t>
            </a:r>
            <a:r>
              <a:rPr sz="2000" spc="-80" dirty="0"/>
              <a:t> </a:t>
            </a:r>
            <a:r>
              <a:rPr sz="2000" spc="-10" dirty="0"/>
              <a:t>Plan:</a:t>
            </a:r>
            <a:endParaRPr sz="2000" dirty="0"/>
          </a:p>
          <a:p>
            <a:pPr marL="526415" marR="1066800" indent="-514350">
              <a:lnSpc>
                <a:spcPct val="79000"/>
              </a:lnSpc>
              <a:spcBef>
                <a:spcPts val="1490"/>
              </a:spcBef>
              <a:buClr>
                <a:srgbClr val="F8F8F8"/>
              </a:buClr>
              <a:buAutoNum type="arabicPeriod"/>
              <a:tabLst>
                <a:tab pos="526415" algn="l"/>
              </a:tabLst>
            </a:pPr>
            <a:r>
              <a:rPr sz="2000" dirty="0"/>
              <a:t>Three</a:t>
            </a:r>
            <a:r>
              <a:rPr sz="2000" spc="-55" dirty="0"/>
              <a:t> </a:t>
            </a:r>
            <a:r>
              <a:rPr sz="2000" dirty="0"/>
              <a:t>Thermometers</a:t>
            </a:r>
            <a:r>
              <a:rPr sz="2000" spc="-65" dirty="0"/>
              <a:t> </a:t>
            </a:r>
            <a:r>
              <a:rPr sz="2000" dirty="0"/>
              <a:t>(with</a:t>
            </a:r>
            <a:r>
              <a:rPr sz="2000" spc="-75" dirty="0"/>
              <a:t> </a:t>
            </a:r>
            <a:r>
              <a:rPr sz="2000" dirty="0"/>
              <a:t>both</a:t>
            </a:r>
            <a:r>
              <a:rPr sz="2000" spc="-65" dirty="0"/>
              <a:t> </a:t>
            </a:r>
            <a:r>
              <a:rPr sz="2000" dirty="0"/>
              <a:t>marking</a:t>
            </a:r>
            <a:r>
              <a:rPr sz="2000" spc="-60" dirty="0"/>
              <a:t> </a:t>
            </a:r>
            <a:r>
              <a:rPr sz="2000" dirty="0"/>
              <a:t>in</a:t>
            </a:r>
            <a:r>
              <a:rPr sz="2000" spc="-40" dirty="0"/>
              <a:t> </a:t>
            </a:r>
            <a:r>
              <a:rPr sz="2000" dirty="0"/>
              <a:t>Celsius</a:t>
            </a:r>
            <a:r>
              <a:rPr sz="2000" spc="-50" dirty="0"/>
              <a:t> </a:t>
            </a:r>
            <a:r>
              <a:rPr sz="2000" spc="-25" dirty="0"/>
              <a:t>and </a:t>
            </a:r>
            <a:r>
              <a:rPr sz="2000" dirty="0"/>
              <a:t>Fahrenheit)</a:t>
            </a:r>
            <a:r>
              <a:rPr sz="2000" spc="-60" dirty="0"/>
              <a:t> </a:t>
            </a:r>
            <a:r>
              <a:rPr sz="2000" dirty="0"/>
              <a:t>will</a:t>
            </a:r>
            <a:r>
              <a:rPr sz="2000" spc="-15" dirty="0"/>
              <a:t> </a:t>
            </a:r>
            <a:r>
              <a:rPr sz="2000" dirty="0"/>
              <a:t>be</a:t>
            </a:r>
            <a:r>
              <a:rPr sz="2000" spc="-20" dirty="0"/>
              <a:t> </a:t>
            </a:r>
            <a:r>
              <a:rPr sz="2000" dirty="0"/>
              <a:t>used</a:t>
            </a:r>
            <a:r>
              <a:rPr sz="2000" spc="-30" dirty="0"/>
              <a:t> </a:t>
            </a:r>
            <a:r>
              <a:rPr sz="2000" dirty="0"/>
              <a:t>before</a:t>
            </a:r>
            <a:r>
              <a:rPr sz="2000" spc="-40" dirty="0"/>
              <a:t> </a:t>
            </a:r>
            <a:r>
              <a:rPr sz="2000" dirty="0"/>
              <a:t>&amp;</a:t>
            </a:r>
            <a:r>
              <a:rPr sz="2000" spc="-25" dirty="0"/>
              <a:t> </a:t>
            </a:r>
            <a:r>
              <a:rPr sz="2000" dirty="0"/>
              <a:t>during</a:t>
            </a:r>
            <a:r>
              <a:rPr sz="2000" spc="-45" dirty="0"/>
              <a:t> </a:t>
            </a:r>
            <a:r>
              <a:rPr sz="2000" spc="-10" dirty="0"/>
              <a:t>competition.</a:t>
            </a:r>
            <a:endParaRPr sz="2000" dirty="0"/>
          </a:p>
          <a:p>
            <a:pPr marL="845185" marR="5080" lvl="1" indent="-340360">
              <a:lnSpc>
                <a:spcPts val="1630"/>
              </a:lnSpc>
              <a:spcBef>
                <a:spcPts val="400"/>
              </a:spcBef>
              <a:buAutoNum type="alphaUcPeriod"/>
              <a:tabLst>
                <a:tab pos="846455" algn="l"/>
              </a:tabLst>
            </a:pP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Two</a:t>
            </a:r>
            <a:r>
              <a:rPr sz="17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Water</a:t>
            </a:r>
            <a:r>
              <a:rPr sz="17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Temperature</a:t>
            </a:r>
            <a:r>
              <a:rPr sz="17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Book Antiqua"/>
                <a:cs typeface="Book Antiqua"/>
              </a:rPr>
              <a:t>Thermometers,</a:t>
            </a:r>
            <a:r>
              <a:rPr sz="17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located</a:t>
            </a:r>
            <a:r>
              <a:rPr sz="17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on</a:t>
            </a:r>
            <a:r>
              <a:rPr sz="17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7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Turn</a:t>
            </a:r>
            <a:r>
              <a:rPr sz="17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Judge</a:t>
            </a:r>
            <a:r>
              <a:rPr sz="17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Book Antiqua"/>
                <a:cs typeface="Book Antiqua"/>
              </a:rPr>
              <a:t>Boats, 	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will be</a:t>
            </a:r>
            <a:r>
              <a:rPr sz="17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used</a:t>
            </a:r>
            <a:r>
              <a:rPr sz="17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17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monitor</a:t>
            </a:r>
            <a:r>
              <a:rPr sz="17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Water</a:t>
            </a:r>
            <a:r>
              <a:rPr sz="17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Book Antiqua"/>
                <a:cs typeface="Book Antiqua"/>
              </a:rPr>
              <a:t>Temperature.</a:t>
            </a:r>
            <a:endParaRPr sz="1700" dirty="0">
              <a:latin typeface="Book Antiqua"/>
              <a:cs typeface="Book Antiqua"/>
            </a:endParaRPr>
          </a:p>
          <a:p>
            <a:pPr marL="846455" lvl="1" indent="-341630">
              <a:lnSpc>
                <a:spcPts val="1835"/>
              </a:lnSpc>
              <a:spcBef>
                <a:spcPts val="15"/>
              </a:spcBef>
              <a:buAutoNum type="alphaUcPeriod"/>
              <a:tabLst>
                <a:tab pos="846455" algn="l"/>
              </a:tabLst>
            </a:pP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One</a:t>
            </a:r>
            <a:r>
              <a:rPr sz="17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Air</a:t>
            </a:r>
            <a:r>
              <a:rPr sz="1700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Temperature</a:t>
            </a:r>
            <a:r>
              <a:rPr sz="17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Book Antiqua"/>
                <a:cs typeface="Book Antiqua"/>
              </a:rPr>
              <a:t>Thermometer,</a:t>
            </a:r>
            <a:r>
              <a:rPr sz="17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located</a:t>
            </a:r>
            <a:r>
              <a:rPr sz="17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in</a:t>
            </a:r>
            <a:r>
              <a:rPr sz="17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7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Administration</a:t>
            </a:r>
            <a:r>
              <a:rPr sz="17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Book Antiqua"/>
                <a:cs typeface="Book Antiqua"/>
              </a:rPr>
              <a:t>Tent,</a:t>
            </a:r>
            <a:endParaRPr sz="1700" dirty="0">
              <a:latin typeface="Book Antiqua"/>
              <a:cs typeface="Book Antiqua"/>
            </a:endParaRPr>
          </a:p>
          <a:p>
            <a:pPr marL="846455">
              <a:lnSpc>
                <a:spcPts val="1835"/>
              </a:lnSpc>
            </a:pPr>
            <a:r>
              <a:rPr sz="1700" dirty="0"/>
              <a:t>will</a:t>
            </a:r>
            <a:r>
              <a:rPr sz="1700" spc="-10" dirty="0"/>
              <a:t> </a:t>
            </a:r>
            <a:r>
              <a:rPr sz="1700" dirty="0"/>
              <a:t>be</a:t>
            </a:r>
            <a:r>
              <a:rPr sz="1700" spc="-45" dirty="0"/>
              <a:t> </a:t>
            </a:r>
            <a:r>
              <a:rPr sz="1700" dirty="0"/>
              <a:t>used</a:t>
            </a:r>
            <a:r>
              <a:rPr sz="1700" spc="-60" dirty="0"/>
              <a:t> </a:t>
            </a:r>
            <a:r>
              <a:rPr sz="1700" dirty="0"/>
              <a:t>to</a:t>
            </a:r>
            <a:r>
              <a:rPr sz="1700" spc="-50" dirty="0"/>
              <a:t> </a:t>
            </a:r>
            <a:r>
              <a:rPr sz="1700" dirty="0"/>
              <a:t>monitor</a:t>
            </a:r>
            <a:r>
              <a:rPr sz="1700" spc="-45" dirty="0"/>
              <a:t> </a:t>
            </a:r>
            <a:r>
              <a:rPr sz="1700" dirty="0"/>
              <a:t>Air</a:t>
            </a:r>
            <a:r>
              <a:rPr sz="1700" spc="-20" dirty="0"/>
              <a:t> </a:t>
            </a:r>
            <a:r>
              <a:rPr sz="1700" spc="-10" dirty="0"/>
              <a:t>Temperature.</a:t>
            </a:r>
            <a:endParaRPr sz="1700" dirty="0"/>
          </a:p>
          <a:p>
            <a:pPr marL="526415" indent="-513715">
              <a:lnSpc>
                <a:spcPct val="100000"/>
              </a:lnSpc>
              <a:spcBef>
                <a:spcPts val="925"/>
              </a:spcBef>
              <a:buClr>
                <a:srgbClr val="F8F8F8"/>
              </a:buClr>
              <a:buAutoNum type="arabicPeriod" startAt="2"/>
              <a:tabLst>
                <a:tab pos="526415" algn="l"/>
              </a:tabLst>
            </a:pPr>
            <a:r>
              <a:rPr sz="2000" dirty="0"/>
              <a:t>Temperatures</a:t>
            </a:r>
            <a:r>
              <a:rPr sz="2000" spc="-65" dirty="0"/>
              <a:t> </a:t>
            </a:r>
            <a:r>
              <a:rPr sz="2000" dirty="0"/>
              <a:t>will</a:t>
            </a:r>
            <a:r>
              <a:rPr sz="2000" spc="-25" dirty="0"/>
              <a:t> </a:t>
            </a:r>
            <a:r>
              <a:rPr sz="2000" dirty="0"/>
              <a:t>be</a:t>
            </a:r>
            <a:r>
              <a:rPr sz="2000" spc="-10" dirty="0"/>
              <a:t> </a:t>
            </a:r>
            <a:r>
              <a:rPr sz="2000" dirty="0"/>
              <a:t>recorded</a:t>
            </a:r>
            <a:r>
              <a:rPr sz="2000" spc="-45" dirty="0"/>
              <a:t> </a:t>
            </a:r>
            <a:r>
              <a:rPr sz="2000" dirty="0"/>
              <a:t>by</a:t>
            </a:r>
            <a:r>
              <a:rPr sz="2000" spc="-20" dirty="0"/>
              <a:t> </a:t>
            </a:r>
            <a:r>
              <a:rPr sz="2000" dirty="0"/>
              <a:t>Safety</a:t>
            </a:r>
            <a:r>
              <a:rPr sz="2000" spc="-65" dirty="0"/>
              <a:t> </a:t>
            </a:r>
            <a:r>
              <a:rPr sz="2000" dirty="0"/>
              <a:t>Officer</a:t>
            </a:r>
            <a:r>
              <a:rPr sz="2000" spc="-60" dirty="0"/>
              <a:t> </a:t>
            </a:r>
            <a:r>
              <a:rPr sz="2000" dirty="0"/>
              <a:t>(or</a:t>
            </a:r>
            <a:r>
              <a:rPr sz="2000" spc="-50" dirty="0"/>
              <a:t> </a:t>
            </a:r>
            <a:r>
              <a:rPr sz="2000" spc="-10" dirty="0"/>
              <a:t>designee):</a:t>
            </a:r>
            <a:endParaRPr sz="2000" dirty="0"/>
          </a:p>
          <a:p>
            <a:pPr marL="846455" lvl="1" indent="-341630">
              <a:lnSpc>
                <a:spcPct val="100000"/>
              </a:lnSpc>
              <a:spcBef>
                <a:spcPts val="15"/>
              </a:spcBef>
              <a:buAutoNum type="alphaUcPeriod"/>
              <a:tabLst>
                <a:tab pos="846455" algn="l"/>
              </a:tabLst>
            </a:pP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30</a:t>
            </a:r>
            <a:r>
              <a:rPr sz="17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Minutes</a:t>
            </a:r>
            <a:r>
              <a:rPr sz="17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before</a:t>
            </a:r>
            <a:r>
              <a:rPr sz="17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Book Antiqua"/>
                <a:cs typeface="Book Antiqua"/>
              </a:rPr>
              <a:t>competition</a:t>
            </a:r>
            <a:r>
              <a:rPr sz="17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(8:30</a:t>
            </a:r>
            <a:r>
              <a:rPr sz="17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Book Antiqua"/>
                <a:cs typeface="Book Antiqua"/>
              </a:rPr>
              <a:t>a.m.)</a:t>
            </a:r>
            <a:endParaRPr sz="1700" dirty="0">
              <a:latin typeface="Book Antiqua"/>
              <a:cs typeface="Book Antiqua"/>
            </a:endParaRPr>
          </a:p>
          <a:p>
            <a:pPr marL="847725" lvl="1" indent="-340995">
              <a:lnSpc>
                <a:spcPct val="100000"/>
              </a:lnSpc>
              <a:buAutoNum type="alphaUcPeriod"/>
              <a:tabLst>
                <a:tab pos="847725" algn="l"/>
              </a:tabLst>
            </a:pP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Hourly</a:t>
            </a:r>
            <a:r>
              <a:rPr sz="17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Book Antiqua"/>
                <a:cs typeface="Book Antiqua"/>
              </a:rPr>
              <a:t>throughout</a:t>
            </a:r>
            <a:r>
              <a:rPr sz="17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7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Book Antiqua"/>
                <a:cs typeface="Book Antiqua"/>
              </a:rPr>
              <a:t>competition</a:t>
            </a:r>
            <a:r>
              <a:rPr sz="17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(beginning</a:t>
            </a:r>
            <a:r>
              <a:rPr sz="17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at</a:t>
            </a:r>
            <a:r>
              <a:rPr sz="1700" spc="-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9:00</a:t>
            </a:r>
            <a:r>
              <a:rPr sz="17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Book Antiqua"/>
                <a:cs typeface="Book Antiqua"/>
              </a:rPr>
              <a:t>a.m.)</a:t>
            </a:r>
            <a:endParaRPr sz="1700" dirty="0">
              <a:latin typeface="Book Antiqua"/>
              <a:cs typeface="Book Antiqua"/>
            </a:endParaRPr>
          </a:p>
          <a:p>
            <a:pPr marL="846455" lvl="1" indent="-341630">
              <a:lnSpc>
                <a:spcPts val="1835"/>
              </a:lnSpc>
              <a:spcBef>
                <a:spcPts val="45"/>
              </a:spcBef>
              <a:buAutoNum type="alphaUcPeriod"/>
              <a:tabLst>
                <a:tab pos="846455" algn="l"/>
              </a:tabLst>
            </a:pP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Posted</a:t>
            </a:r>
            <a:r>
              <a:rPr sz="17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on</a:t>
            </a:r>
            <a:r>
              <a:rPr sz="17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Whiteboard</a:t>
            </a:r>
            <a:r>
              <a:rPr sz="17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at</a:t>
            </a:r>
            <a:r>
              <a:rPr sz="17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Competition</a:t>
            </a:r>
            <a:r>
              <a:rPr sz="17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for</a:t>
            </a:r>
            <a:r>
              <a:rPr sz="17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all</a:t>
            </a:r>
            <a:r>
              <a:rPr sz="17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Athletes,</a:t>
            </a:r>
            <a:r>
              <a:rPr sz="17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dirty="0">
                <a:solidFill>
                  <a:srgbClr val="FFFFFF"/>
                </a:solidFill>
                <a:latin typeface="Book Antiqua"/>
                <a:cs typeface="Book Antiqua"/>
              </a:rPr>
              <a:t>Coaches,</a:t>
            </a:r>
            <a:r>
              <a:rPr sz="1700" spc="-8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700" spc="-25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endParaRPr sz="1700" dirty="0">
              <a:latin typeface="Book Antiqua"/>
              <a:cs typeface="Book Antiqua"/>
            </a:endParaRPr>
          </a:p>
          <a:p>
            <a:pPr marL="846455">
              <a:lnSpc>
                <a:spcPts val="1835"/>
              </a:lnSpc>
            </a:pPr>
            <a:r>
              <a:rPr sz="1700" spc="-10" dirty="0"/>
              <a:t>Parents.</a:t>
            </a:r>
            <a:endParaRPr sz="1700" dirty="0"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96200" y="691895"/>
            <a:ext cx="1139952" cy="133654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0975" y="1968245"/>
            <a:ext cx="70065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800" b="1" spc="-25" dirty="0">
                <a:solidFill>
                  <a:srgbClr val="0000FF"/>
                </a:solidFill>
                <a:latin typeface="Book Antiqua"/>
                <a:cs typeface="Book Antiqua"/>
              </a:rPr>
              <a:t>9.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	Water</a:t>
            </a:r>
            <a:r>
              <a:rPr sz="2800" b="1" spc="-114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and</a:t>
            </a:r>
            <a:r>
              <a:rPr sz="2800" b="1" spc="-9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Air</a:t>
            </a:r>
            <a:r>
              <a:rPr sz="2800" b="1" spc="-11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Temperature</a:t>
            </a:r>
            <a:r>
              <a:rPr sz="2800" b="1" spc="-10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spc="-10" dirty="0">
                <a:solidFill>
                  <a:srgbClr val="0000FF"/>
                </a:solidFill>
                <a:latin typeface="Book Antiqua"/>
                <a:cs typeface="Book Antiqua"/>
              </a:rPr>
              <a:t>(Continued)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130604" y="2585315"/>
            <a:ext cx="7843520" cy="3592394"/>
          </a:xfrm>
          <a:prstGeom prst="rect">
            <a:avLst/>
          </a:prstGeom>
        </p:spPr>
        <p:txBody>
          <a:bodyPr vert="horz" wrap="square" lIns="0" tIns="1917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10"/>
              </a:spcBef>
            </a:pPr>
            <a:r>
              <a:rPr dirty="0"/>
              <a:t>202</a:t>
            </a:r>
            <a:r>
              <a:rPr lang="en-US" dirty="0"/>
              <a:t>5</a:t>
            </a:r>
            <a:r>
              <a:rPr spc="-50" dirty="0"/>
              <a:t> </a:t>
            </a:r>
            <a:r>
              <a:rPr spc="-10" dirty="0"/>
              <a:t>Plan:</a:t>
            </a:r>
          </a:p>
          <a:p>
            <a:pPr marL="526415" indent="-513715">
              <a:lnSpc>
                <a:spcPct val="100000"/>
              </a:lnSpc>
              <a:spcBef>
                <a:spcPts val="1415"/>
              </a:spcBef>
              <a:buClr>
                <a:srgbClr val="F8F8F8"/>
              </a:buClr>
              <a:buAutoNum type="arabicPeriod" startAt="3"/>
              <a:tabLst>
                <a:tab pos="526415" algn="l"/>
              </a:tabLst>
            </a:pPr>
            <a:r>
              <a:rPr dirty="0"/>
              <a:t>Follow</a:t>
            </a:r>
            <a:r>
              <a:rPr spc="-135" dirty="0"/>
              <a:t> </a:t>
            </a:r>
            <a:r>
              <a:rPr spc="-10" dirty="0"/>
              <a:t>Requirements:</a:t>
            </a:r>
          </a:p>
          <a:p>
            <a:pPr marL="846455" marR="236854" lvl="1" indent="-513715">
              <a:lnSpc>
                <a:spcPct val="79000"/>
              </a:lnSpc>
              <a:spcBef>
                <a:spcPts val="610"/>
              </a:spcBef>
              <a:buAutoNum type="alphaUcPeriod"/>
              <a:tabLst>
                <a:tab pos="846455" algn="l"/>
              </a:tabLst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If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water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temperature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is below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16°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(60.8°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F),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no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race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can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be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held.</a:t>
            </a:r>
            <a:endParaRPr sz="2000" dirty="0">
              <a:latin typeface="Book Antiqua"/>
              <a:cs typeface="Book Antiqua"/>
            </a:endParaRPr>
          </a:p>
          <a:p>
            <a:pPr marL="846455" marR="11430" lvl="1" indent="-513715">
              <a:lnSpc>
                <a:spcPct val="79000"/>
              </a:lnSpc>
              <a:spcBef>
                <a:spcPts val="500"/>
              </a:spcBef>
              <a:buAutoNum type="alphaUcPeriod"/>
              <a:tabLst>
                <a:tab pos="846455" algn="l"/>
              </a:tabLst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For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races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5K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above,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if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water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is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above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29.5°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(85°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F),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no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race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can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be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held.</a:t>
            </a:r>
            <a:endParaRPr sz="2000" dirty="0">
              <a:latin typeface="Book Antiqua"/>
              <a:cs typeface="Book Antiqua"/>
            </a:endParaRPr>
          </a:p>
          <a:p>
            <a:pPr marL="846455" lvl="1" indent="-513715">
              <a:lnSpc>
                <a:spcPts val="2155"/>
              </a:lnSpc>
              <a:buAutoNum type="alphaUcPeriod"/>
              <a:tabLst>
                <a:tab pos="846455" algn="l"/>
              </a:tabLst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If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air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temperature</a:t>
            </a:r>
            <a:r>
              <a:rPr sz="20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water</a:t>
            </a:r>
            <a:r>
              <a:rPr sz="20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temperature</a:t>
            </a:r>
            <a:r>
              <a:rPr sz="20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added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together</a:t>
            </a:r>
            <a:endParaRPr sz="2000" dirty="0">
              <a:latin typeface="Book Antiqua"/>
              <a:cs typeface="Book Antiqua"/>
            </a:endParaRPr>
          </a:p>
          <a:p>
            <a:pPr marL="846455">
              <a:lnSpc>
                <a:spcPts val="2155"/>
              </a:lnSpc>
            </a:pPr>
            <a:r>
              <a:rPr sz="2000" dirty="0"/>
              <a:t>are</a:t>
            </a:r>
            <a:r>
              <a:rPr sz="2000" spc="-35" dirty="0"/>
              <a:t> </a:t>
            </a:r>
            <a:r>
              <a:rPr sz="2000" dirty="0"/>
              <a:t>less</a:t>
            </a:r>
            <a:r>
              <a:rPr sz="2000" spc="-15" dirty="0"/>
              <a:t> </a:t>
            </a:r>
            <a:r>
              <a:rPr sz="2000" dirty="0"/>
              <a:t>than</a:t>
            </a:r>
            <a:r>
              <a:rPr sz="2000" spc="-40" dirty="0"/>
              <a:t> </a:t>
            </a:r>
            <a:r>
              <a:rPr sz="2000" dirty="0"/>
              <a:t>a</a:t>
            </a:r>
            <a:r>
              <a:rPr sz="2000" spc="-15" dirty="0"/>
              <a:t> </a:t>
            </a:r>
            <a:r>
              <a:rPr sz="2000" dirty="0"/>
              <a:t>total</a:t>
            </a:r>
            <a:r>
              <a:rPr sz="2000" spc="-50" dirty="0"/>
              <a:t> </a:t>
            </a:r>
            <a:r>
              <a:rPr sz="2000" dirty="0"/>
              <a:t>of</a:t>
            </a:r>
            <a:r>
              <a:rPr sz="2000" spc="-30" dirty="0"/>
              <a:t> </a:t>
            </a:r>
            <a:r>
              <a:rPr sz="2000" dirty="0"/>
              <a:t>30°</a:t>
            </a:r>
            <a:r>
              <a:rPr sz="2000" spc="-45" dirty="0"/>
              <a:t> </a:t>
            </a:r>
            <a:r>
              <a:rPr sz="2000" dirty="0"/>
              <a:t>Celsius</a:t>
            </a:r>
            <a:r>
              <a:rPr sz="2000" spc="-30" dirty="0"/>
              <a:t> </a:t>
            </a:r>
            <a:r>
              <a:rPr sz="2000" dirty="0"/>
              <a:t>(118°</a:t>
            </a:r>
            <a:r>
              <a:rPr sz="2000" spc="-65" dirty="0"/>
              <a:t> </a:t>
            </a:r>
            <a:r>
              <a:rPr sz="2000" dirty="0"/>
              <a:t>F),</a:t>
            </a:r>
            <a:r>
              <a:rPr sz="2000" spc="-30" dirty="0"/>
              <a:t> </a:t>
            </a:r>
            <a:r>
              <a:rPr sz="2000" dirty="0"/>
              <a:t>no</a:t>
            </a:r>
            <a:r>
              <a:rPr sz="2000" spc="-20" dirty="0"/>
              <a:t> </a:t>
            </a:r>
            <a:r>
              <a:rPr sz="2000" dirty="0"/>
              <a:t>race</a:t>
            </a:r>
            <a:r>
              <a:rPr sz="2000" spc="-45" dirty="0"/>
              <a:t> </a:t>
            </a:r>
            <a:r>
              <a:rPr sz="2000" dirty="0"/>
              <a:t>can</a:t>
            </a:r>
            <a:r>
              <a:rPr sz="2000" spc="-40" dirty="0"/>
              <a:t> </a:t>
            </a:r>
            <a:r>
              <a:rPr sz="2000" dirty="0"/>
              <a:t>be </a:t>
            </a:r>
            <a:r>
              <a:rPr sz="2000" spc="-10" dirty="0"/>
              <a:t>held.</a:t>
            </a:r>
            <a:endParaRPr sz="2000" dirty="0"/>
          </a:p>
          <a:p>
            <a:pPr marL="846455" marR="93345" lvl="1" indent="-513715">
              <a:lnSpc>
                <a:spcPct val="79000"/>
              </a:lnSpc>
              <a:spcBef>
                <a:spcPts val="509"/>
              </a:spcBef>
              <a:buAutoNum type="alphaUcPeriod" startAt="4"/>
              <a:tabLst>
                <a:tab pos="846455" algn="l"/>
              </a:tabLst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If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air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temperature</a:t>
            </a:r>
            <a:r>
              <a:rPr sz="20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water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temperature</a:t>
            </a:r>
            <a:r>
              <a:rPr sz="20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added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together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(in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Celsius)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are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greater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than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63°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Celsius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(177.4°</a:t>
            </a:r>
            <a:r>
              <a:rPr sz="20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F),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no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race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can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be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held.</a:t>
            </a:r>
            <a:endParaRPr sz="2000" dirty="0">
              <a:latin typeface="Book Antiqua"/>
              <a:cs typeface="Book Antiqu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7076" y="563880"/>
            <a:ext cx="1139952" cy="133807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0975" y="2001138"/>
            <a:ext cx="70065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800" b="1" spc="-25" dirty="0">
                <a:solidFill>
                  <a:srgbClr val="0000FF"/>
                </a:solidFill>
                <a:latin typeface="Book Antiqua"/>
                <a:cs typeface="Book Antiqua"/>
              </a:rPr>
              <a:t>9.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	Water</a:t>
            </a:r>
            <a:r>
              <a:rPr sz="2800" b="1" spc="-114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and</a:t>
            </a:r>
            <a:r>
              <a:rPr sz="2800" b="1" spc="-9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Air</a:t>
            </a:r>
            <a:r>
              <a:rPr sz="2800" b="1" spc="-11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Temperature</a:t>
            </a:r>
            <a:r>
              <a:rPr sz="2800" b="1" spc="-10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spc="-10" dirty="0">
                <a:solidFill>
                  <a:srgbClr val="0000FF"/>
                </a:solidFill>
                <a:latin typeface="Book Antiqua"/>
                <a:cs typeface="Book Antiqua"/>
              </a:rPr>
              <a:t>(Continued)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604" y="2899917"/>
            <a:ext cx="7700009" cy="344741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202</a:t>
            </a:r>
            <a:r>
              <a:rPr lang="en-US" sz="2400" dirty="0">
                <a:solidFill>
                  <a:srgbClr val="FFFFFF"/>
                </a:solidFill>
                <a:latin typeface="Book Antiqua"/>
                <a:cs typeface="Book Antiqua"/>
              </a:rPr>
              <a:t>4</a:t>
            </a:r>
            <a:r>
              <a:rPr sz="24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Actual</a:t>
            </a:r>
            <a:r>
              <a:rPr sz="24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Measurement:</a:t>
            </a:r>
            <a:endParaRPr sz="2400" dirty="0">
              <a:latin typeface="Book Antiqua"/>
              <a:cs typeface="Book Antiqua"/>
            </a:endParaRPr>
          </a:p>
          <a:p>
            <a:pPr marL="526415" indent="-513715">
              <a:lnSpc>
                <a:spcPct val="100000"/>
              </a:lnSpc>
              <a:spcBef>
                <a:spcPts val="300"/>
              </a:spcBef>
              <a:buClr>
                <a:srgbClr val="F8F8F8"/>
              </a:buClr>
              <a:buAutoNum type="arabicPeriod" startAt="4"/>
              <a:tabLst>
                <a:tab pos="526415" algn="l"/>
              </a:tabLst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Water</a:t>
            </a:r>
            <a:r>
              <a:rPr sz="2400" spc="-1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Temperature</a:t>
            </a:r>
            <a:endParaRPr sz="2400" dirty="0">
              <a:latin typeface="Book Antiqua"/>
              <a:cs typeface="Book Antiqua"/>
            </a:endParaRPr>
          </a:p>
          <a:p>
            <a:pPr marL="845185" lvl="1" indent="-340360">
              <a:lnSpc>
                <a:spcPts val="2740"/>
              </a:lnSpc>
              <a:spcBef>
                <a:spcPts val="325"/>
              </a:spcBef>
              <a:buAutoNum type="alphaUcPeriod"/>
              <a:tabLst>
                <a:tab pos="845185" algn="l"/>
              </a:tabLst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4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water</a:t>
            </a:r>
            <a:r>
              <a:rPr sz="24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was</a:t>
            </a:r>
            <a:r>
              <a:rPr sz="24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measured</a:t>
            </a:r>
            <a:r>
              <a:rPr sz="24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at</a:t>
            </a:r>
            <a:r>
              <a:rPr sz="24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lang="en-US" sz="2400" spc="-25" dirty="0">
                <a:solidFill>
                  <a:srgbClr val="FFFFFF"/>
                </a:solidFill>
                <a:latin typeface="Book Antiqua"/>
                <a:cs typeface="Book Antiqua"/>
              </a:rPr>
              <a:t>68.5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°</a:t>
            </a:r>
            <a:r>
              <a:rPr sz="24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F</a:t>
            </a:r>
            <a:r>
              <a:rPr sz="24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at</a:t>
            </a:r>
            <a:r>
              <a:rPr sz="24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lang="en-US" sz="2400" spc="-20" dirty="0">
                <a:solidFill>
                  <a:srgbClr val="FFFFFF"/>
                </a:solidFill>
                <a:latin typeface="Book Antiqua"/>
                <a:cs typeface="Book Antiqua"/>
              </a:rPr>
              <a:t>8</a:t>
            </a:r>
            <a:r>
              <a:rPr sz="2400" spc="-20" dirty="0">
                <a:solidFill>
                  <a:srgbClr val="FFFFFF"/>
                </a:solidFill>
                <a:latin typeface="Book Antiqua"/>
                <a:cs typeface="Book Antiqua"/>
              </a:rPr>
              <a:t>:30</a:t>
            </a:r>
            <a:endParaRPr sz="2400" dirty="0">
              <a:latin typeface="Book Antiqua"/>
              <a:cs typeface="Book Antiqua"/>
            </a:endParaRPr>
          </a:p>
          <a:p>
            <a:pPr marL="846455">
              <a:lnSpc>
                <a:spcPts val="2740"/>
              </a:lnSpc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AM</a:t>
            </a:r>
            <a:r>
              <a:rPr sz="24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on</a:t>
            </a:r>
            <a:r>
              <a:rPr sz="24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5/19/202</a:t>
            </a:r>
            <a:r>
              <a:rPr lang="en-US" sz="2400" spc="-10" dirty="0">
                <a:solidFill>
                  <a:srgbClr val="FFFFFF"/>
                </a:solidFill>
                <a:latin typeface="Book Antiqua"/>
                <a:cs typeface="Book Antiqua"/>
              </a:rPr>
              <a:t>4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.</a:t>
            </a:r>
            <a:endParaRPr sz="2400" dirty="0">
              <a:latin typeface="Book Antiqua"/>
              <a:cs typeface="Book Antiqua"/>
            </a:endParaRPr>
          </a:p>
          <a:p>
            <a:pPr marL="526415" indent="-513715">
              <a:lnSpc>
                <a:spcPct val="100000"/>
              </a:lnSpc>
              <a:spcBef>
                <a:spcPts val="300"/>
              </a:spcBef>
              <a:buClr>
                <a:srgbClr val="F8F8F8"/>
              </a:buClr>
              <a:buAutoNum type="arabicPeriod" startAt="5"/>
              <a:tabLst>
                <a:tab pos="526415" algn="l"/>
              </a:tabLst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Air</a:t>
            </a:r>
            <a:r>
              <a:rPr sz="24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Temperature</a:t>
            </a:r>
            <a:endParaRPr sz="2400" dirty="0">
              <a:latin typeface="Book Antiqua"/>
              <a:cs typeface="Book Antiqua"/>
            </a:endParaRPr>
          </a:p>
          <a:p>
            <a:pPr marL="847725" marR="9525" lvl="1" indent="-304165">
              <a:lnSpc>
                <a:spcPts val="2600"/>
              </a:lnSpc>
              <a:spcBef>
                <a:spcPts val="640"/>
              </a:spcBef>
              <a:buAutoNum type="alphaUcPeriod"/>
              <a:tabLst>
                <a:tab pos="847725" algn="l"/>
                <a:tab pos="869315" algn="l"/>
              </a:tabLst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	The</a:t>
            </a:r>
            <a:r>
              <a:rPr sz="24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Air</a:t>
            </a:r>
            <a:r>
              <a:rPr sz="24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Temperature</a:t>
            </a:r>
            <a:r>
              <a:rPr sz="24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was</a:t>
            </a:r>
            <a:r>
              <a:rPr sz="24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measured</a:t>
            </a:r>
            <a:r>
              <a:rPr sz="24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between</a:t>
            </a:r>
            <a:r>
              <a:rPr sz="2400" spc="-8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lang="en-US" sz="2400" spc="-10" dirty="0">
                <a:solidFill>
                  <a:srgbClr val="FFFFFF"/>
                </a:solidFill>
                <a:latin typeface="Book Antiqua"/>
                <a:cs typeface="Book Antiqua"/>
              </a:rPr>
              <a:t>6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0.5°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F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24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lang="en-US" sz="2400" spc="-45" dirty="0">
                <a:solidFill>
                  <a:srgbClr val="FFFFFF"/>
                </a:solidFill>
                <a:latin typeface="Book Antiqua"/>
                <a:cs typeface="Book Antiqua"/>
              </a:rPr>
              <a:t>80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°</a:t>
            </a:r>
            <a:r>
              <a:rPr sz="2400" spc="-35" dirty="0">
                <a:solidFill>
                  <a:srgbClr val="FFFFFF"/>
                </a:solidFill>
                <a:latin typeface="Book Antiqua"/>
                <a:cs typeface="Book Antiqua"/>
              </a:rPr>
              <a:t> F.</a:t>
            </a:r>
            <a:endParaRPr sz="2400" dirty="0">
              <a:latin typeface="Book Antiqua"/>
              <a:cs typeface="Book Antiqua"/>
            </a:endParaRPr>
          </a:p>
          <a:p>
            <a:pPr marL="527685" indent="-514984">
              <a:lnSpc>
                <a:spcPts val="2740"/>
              </a:lnSpc>
              <a:spcBef>
                <a:spcPts val="280"/>
              </a:spcBef>
              <a:buClr>
                <a:srgbClr val="F8F8F8"/>
              </a:buClr>
              <a:buAutoNum type="arabicPeriod" startAt="5"/>
              <a:tabLst>
                <a:tab pos="527685" algn="l"/>
              </a:tabLst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Combined</a:t>
            </a:r>
            <a:r>
              <a:rPr sz="24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Water</a:t>
            </a:r>
            <a:r>
              <a:rPr sz="24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&amp;</a:t>
            </a:r>
            <a:r>
              <a:rPr sz="24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Air</a:t>
            </a:r>
            <a:r>
              <a:rPr sz="24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Temperature</a:t>
            </a:r>
            <a:r>
              <a:rPr sz="24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ranged</a:t>
            </a:r>
            <a:r>
              <a:rPr sz="24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Book Antiqua"/>
                <a:cs typeface="Book Antiqua"/>
              </a:rPr>
              <a:t>from</a:t>
            </a:r>
            <a:endParaRPr sz="2400" dirty="0">
              <a:latin typeface="Book Antiqua"/>
              <a:cs typeface="Book Antiqua"/>
            </a:endParaRPr>
          </a:p>
          <a:p>
            <a:pPr marL="527685">
              <a:lnSpc>
                <a:spcPts val="2740"/>
              </a:lnSpc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12</a:t>
            </a:r>
            <a:r>
              <a:rPr lang="en-US" sz="2400" dirty="0">
                <a:solidFill>
                  <a:srgbClr val="FFFFFF"/>
                </a:solidFill>
                <a:latin typeface="Book Antiqua"/>
                <a:cs typeface="Book Antiqua"/>
              </a:rPr>
              <a:t>8.5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°</a:t>
            </a:r>
            <a:r>
              <a:rPr sz="24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F</a:t>
            </a:r>
            <a:r>
              <a:rPr sz="24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24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1</a:t>
            </a:r>
            <a:r>
              <a:rPr lang="en-US" sz="2400" dirty="0">
                <a:solidFill>
                  <a:srgbClr val="FFFFFF"/>
                </a:solidFill>
                <a:latin typeface="Book Antiqua"/>
                <a:cs typeface="Book Antiqua"/>
              </a:rPr>
              <a:t>50.3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°</a:t>
            </a:r>
            <a:r>
              <a:rPr sz="2400" spc="-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Book Antiqua"/>
                <a:cs typeface="Book Antiqua"/>
              </a:rPr>
              <a:t>F</a:t>
            </a:r>
            <a:endParaRPr sz="2400" dirty="0">
              <a:latin typeface="Book Antiqua"/>
              <a:cs typeface="Book Antiqu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7076" y="563880"/>
            <a:ext cx="1139952" cy="133807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0975" y="2043811"/>
            <a:ext cx="654748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800" b="1" spc="-25" dirty="0">
                <a:solidFill>
                  <a:srgbClr val="0000FF"/>
                </a:solidFill>
                <a:latin typeface="Book Antiqua"/>
                <a:cs typeface="Book Antiqua"/>
              </a:rPr>
              <a:t>9.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	202</a:t>
            </a:r>
            <a:r>
              <a:rPr lang="en-US" sz="2800" b="1" dirty="0">
                <a:solidFill>
                  <a:srgbClr val="0000FF"/>
                </a:solidFill>
                <a:latin typeface="Book Antiqua"/>
                <a:cs typeface="Book Antiqua"/>
              </a:rPr>
              <a:t>4</a:t>
            </a:r>
            <a:r>
              <a:rPr sz="2800" b="1" spc="-10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Actual</a:t>
            </a:r>
            <a:r>
              <a:rPr sz="2800" b="1" spc="-55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Air</a:t>
            </a:r>
            <a:r>
              <a:rPr sz="2800" b="1" spc="-85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dirty="0">
                <a:solidFill>
                  <a:srgbClr val="0000FF"/>
                </a:solidFill>
                <a:latin typeface="Book Antiqua"/>
                <a:cs typeface="Book Antiqua"/>
              </a:rPr>
              <a:t>&amp;</a:t>
            </a:r>
            <a:r>
              <a:rPr sz="2800" b="1" spc="-114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spc="-30" dirty="0">
                <a:solidFill>
                  <a:srgbClr val="0000FF"/>
                </a:solidFill>
                <a:latin typeface="Book Antiqua"/>
                <a:cs typeface="Book Antiqua"/>
              </a:rPr>
              <a:t>Water</a:t>
            </a:r>
            <a:r>
              <a:rPr sz="2800" b="1" spc="-114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800" b="1" spc="-10" dirty="0">
                <a:solidFill>
                  <a:srgbClr val="0000FF"/>
                </a:solidFill>
                <a:latin typeface="Book Antiqua"/>
                <a:cs typeface="Book Antiqua"/>
              </a:rPr>
              <a:t>Temperature</a:t>
            </a:r>
            <a:endParaRPr sz="2800" dirty="0">
              <a:latin typeface="Book Antiqua"/>
              <a:cs typeface="Book Antiqu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61060" y="2557272"/>
            <a:ext cx="8338184" cy="4227830"/>
            <a:chOff x="861060" y="2557272"/>
            <a:chExt cx="8338184" cy="422783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" y="2590800"/>
              <a:ext cx="8229600" cy="41330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1060" y="2557272"/>
              <a:ext cx="8337804" cy="4227576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08050" y="2584450"/>
            <a:ext cx="8235696" cy="4131564"/>
          </a:xfrm>
          <a:prstGeom prst="rect">
            <a:avLst/>
          </a:prstGeom>
        </p:spPr>
      </p:pic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9228879"/>
              </p:ext>
            </p:extLst>
          </p:nvPr>
        </p:nvGraphicFramePr>
        <p:xfrm>
          <a:off x="903286" y="2579687"/>
          <a:ext cx="8229598" cy="4130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0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2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5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95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195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3181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129155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769620" marR="3459479">
                        <a:lnSpc>
                          <a:spcPct val="1644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Montclair</a:t>
                      </a:r>
                      <a:r>
                        <a:rPr sz="1800" b="1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Open</a:t>
                      </a:r>
                      <a:r>
                        <a:rPr sz="1800" b="1" spc="-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Water</a:t>
                      </a:r>
                      <a:r>
                        <a:rPr sz="1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Swim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Festival </a:t>
                      </a:r>
                      <a:r>
                        <a:rPr sz="1800" b="1" spc="-1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May</a:t>
                      </a:r>
                      <a:r>
                        <a:rPr lang="en-US" sz="1800" b="1" spc="-1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19</a:t>
                      </a:r>
                      <a:r>
                        <a:rPr sz="1800" b="1" spc="-1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,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202</a:t>
                      </a:r>
                      <a:r>
                        <a:rPr lang="en-US"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Lows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Avg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&amp;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Highs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28575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265">
                <a:tc>
                  <a:txBody>
                    <a:bodyPr/>
                    <a:lstStyle/>
                    <a:p>
                      <a:pPr marL="327660" marR="3175" algn="ctr">
                        <a:lnSpc>
                          <a:spcPts val="1410"/>
                        </a:lnSpc>
                      </a:pPr>
                      <a:r>
                        <a:rPr sz="1300" b="1" spc="-10" dirty="0">
                          <a:latin typeface="Book Antiqua"/>
                          <a:cs typeface="Book Antiqua"/>
                        </a:rPr>
                        <a:t>5/19/2</a:t>
                      </a:r>
                      <a:r>
                        <a:rPr lang="en-US" sz="1300" b="1" spc="-10" dirty="0">
                          <a:latin typeface="Book Antiqua"/>
                          <a:cs typeface="Book Antiqua"/>
                        </a:rPr>
                        <a:t>4</a:t>
                      </a:r>
                      <a:endParaRPr sz="1300" b="1" dirty="0">
                        <a:latin typeface="Book Antiqua"/>
                        <a:cs typeface="Book Antiqua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94310" algn="ctr">
                        <a:lnSpc>
                          <a:spcPts val="1420"/>
                        </a:lnSpc>
                      </a:pPr>
                      <a:r>
                        <a:rPr sz="1300" b="0" spc="-1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Temp</a:t>
                      </a:r>
                      <a:r>
                        <a:rPr sz="1300" b="0" spc="-4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0" spc="-5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F</a:t>
                      </a:r>
                      <a:endParaRPr sz="13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9380" algn="ctr">
                        <a:lnSpc>
                          <a:spcPts val="1390"/>
                        </a:lnSpc>
                      </a:pPr>
                      <a:r>
                        <a:rPr sz="13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Water</a:t>
                      </a:r>
                      <a:r>
                        <a:rPr sz="1300" b="0" spc="-4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0" spc="-2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Temp</a:t>
                      </a:r>
                      <a:endParaRPr sz="1300" b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  <a:p>
                      <a:pPr marL="119380" algn="ctr">
                        <a:lnSpc>
                          <a:spcPts val="1530"/>
                        </a:lnSpc>
                      </a:pPr>
                      <a:r>
                        <a:rPr sz="1300" b="0" spc="-5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F</a:t>
                      </a:r>
                      <a:endParaRPr sz="1300" b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300" b="1" spc="-20" dirty="0">
                          <a:latin typeface="Calibri"/>
                          <a:cs typeface="Calibri"/>
                        </a:rPr>
                        <a:t>Wind</a:t>
                      </a:r>
                      <a:endParaRPr sz="13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420"/>
                        </a:lnSpc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Weather</a:t>
                      </a:r>
                      <a:endParaRPr sz="1300" b="1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2857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300" b="1" spc="-25" dirty="0">
                          <a:latin typeface="Calibri"/>
                          <a:cs typeface="Calibri"/>
                        </a:rPr>
                        <a:t>Low</a:t>
                      </a:r>
                      <a:endParaRPr sz="13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1594" algn="ctr">
                        <a:lnSpc>
                          <a:spcPts val="1400"/>
                        </a:lnSpc>
                      </a:pPr>
                      <a:r>
                        <a:rPr lang="en-US" sz="1200" b="0" spc="2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60.5</a:t>
                      </a:r>
                      <a:r>
                        <a:rPr sz="1200" b="0" spc="2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 </a:t>
                      </a:r>
                      <a:endParaRPr sz="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835" algn="ctr">
                        <a:lnSpc>
                          <a:spcPts val="1375"/>
                        </a:lnSpc>
                      </a:pPr>
                      <a:r>
                        <a:rPr sz="12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69.4</a:t>
                      </a:r>
                      <a:r>
                        <a:rPr sz="1200" b="0" spc="-5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(6:52</a:t>
                      </a:r>
                      <a:r>
                        <a:rPr sz="800" b="0" spc="-4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0" spc="-1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a.m.)</a:t>
                      </a:r>
                      <a:endParaRPr sz="800" b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75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0.00mph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75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Clear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marR="3175" algn="ctr">
                        <a:lnSpc>
                          <a:spcPts val="1420"/>
                        </a:lnSpc>
                      </a:pPr>
                      <a:r>
                        <a:rPr sz="1300" b="1" spc="-25" dirty="0">
                          <a:latin typeface="Calibri"/>
                          <a:cs typeface="Calibri"/>
                        </a:rPr>
                        <a:t>Avg</a:t>
                      </a:r>
                      <a:endParaRPr sz="13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4925" algn="ctr">
                        <a:lnSpc>
                          <a:spcPts val="1375"/>
                        </a:lnSpc>
                      </a:pPr>
                      <a:r>
                        <a:rPr sz="1200" b="0" spc="-2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72.3</a:t>
                      </a:r>
                      <a:endParaRPr sz="1200" b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8105" algn="ctr">
                        <a:lnSpc>
                          <a:spcPts val="1375"/>
                        </a:lnSpc>
                      </a:pPr>
                      <a:r>
                        <a:rPr sz="1200" b="0" spc="-2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71.9</a:t>
                      </a:r>
                      <a:endParaRPr sz="1200" b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47650" algn="ctr">
                        <a:lnSpc>
                          <a:spcPts val="1375"/>
                        </a:lnSpc>
                      </a:pPr>
                      <a:r>
                        <a:rPr lang="en-US" sz="1200" b="1" spc="-15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mph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75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Clear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204">
                <a:tc>
                  <a:txBody>
                    <a:bodyPr/>
                    <a:lstStyle/>
                    <a:p>
                      <a:pPr marR="3175" algn="ctr">
                        <a:lnSpc>
                          <a:spcPts val="1420"/>
                        </a:lnSpc>
                      </a:pPr>
                      <a:r>
                        <a:rPr sz="1300" b="1" spc="-20" dirty="0">
                          <a:latin typeface="Calibri"/>
                          <a:cs typeface="Calibri"/>
                        </a:rPr>
                        <a:t>High</a:t>
                      </a:r>
                      <a:endParaRPr sz="13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87630" algn="ctr">
                        <a:lnSpc>
                          <a:spcPts val="1380"/>
                        </a:lnSpc>
                      </a:pPr>
                      <a:r>
                        <a:rPr sz="12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8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0</a:t>
                      </a:r>
                      <a:r>
                        <a:rPr sz="12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.8</a:t>
                      </a:r>
                      <a:r>
                        <a:rPr sz="1200" b="0" spc="-5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 </a:t>
                      </a:r>
                      <a:endParaRPr sz="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835" algn="ctr">
                        <a:lnSpc>
                          <a:spcPts val="1420"/>
                        </a:lnSpc>
                      </a:pPr>
                      <a:r>
                        <a:rPr sz="12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74.8</a:t>
                      </a:r>
                      <a:r>
                        <a:rPr sz="1200" b="0" spc="-1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(</a:t>
                      </a:r>
                      <a:r>
                        <a:rPr sz="800" b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5:48</a:t>
                      </a:r>
                      <a:r>
                        <a:rPr sz="800" b="0" spc="-3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0" spc="-25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cs typeface="Calibri"/>
                        </a:rPr>
                        <a:t>pm)</a:t>
                      </a:r>
                      <a:endParaRPr sz="8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8279" algn="ctr">
                        <a:lnSpc>
                          <a:spcPts val="1380"/>
                        </a:lnSpc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lang="en-US" sz="1200" b="1" dirty="0">
                          <a:latin typeface="Calibri"/>
                          <a:cs typeface="Calibri"/>
                        </a:rPr>
                        <a:t>4.1</a:t>
                      </a:r>
                      <a:r>
                        <a:rPr sz="12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mph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380"/>
                        </a:lnSpc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Clear</a:t>
                      </a:r>
                      <a:endParaRPr sz="12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6060"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  <a:solidFill>
                      <a:srgbClr val="4F81BC">
                        <a:alpha val="39999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6370">
                <a:tc gridSpan="2">
                  <a:txBody>
                    <a:bodyPr/>
                    <a:lstStyle/>
                    <a:p>
                      <a:pPr marL="176530">
                        <a:lnSpc>
                          <a:spcPts val="985"/>
                        </a:lnSpc>
                        <a:spcBef>
                          <a:spcPts val="220"/>
                        </a:spcBef>
                        <a:tabLst>
                          <a:tab pos="1025525" algn="l"/>
                        </a:tabLst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data</a:t>
                      </a:r>
                      <a:r>
                        <a:rPr sz="10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source: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	Ambient</a:t>
                      </a:r>
                      <a:r>
                        <a:rPr sz="10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Weather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9525">
                      <a:solidFill>
                        <a:srgbClr val="497DBA"/>
                      </a:solidFill>
                      <a:prstDash val="solid"/>
                    </a:lnL>
                    <a:lnT w="9525">
                      <a:solidFill>
                        <a:srgbClr val="497DBA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rgbClr val="497DB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955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T w="12700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9525">
                      <a:solidFill>
                        <a:srgbClr val="497DBA"/>
                      </a:solidFill>
                      <a:prstDash val="solid"/>
                    </a:lnR>
                    <a:lnT w="9525">
                      <a:solidFill>
                        <a:srgbClr val="497DBA"/>
                      </a:solidFill>
                      <a:prstDash val="solid"/>
                    </a:lnT>
                    <a:lnB w="9525">
                      <a:solidFill>
                        <a:srgbClr val="497DBA"/>
                      </a:solidFill>
                      <a:prstDash val="soli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47076" y="563880"/>
            <a:ext cx="1139952" cy="1338072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dirty="0">
                <a:solidFill>
                  <a:srgbClr val="0000FF"/>
                </a:solidFill>
                <a:latin typeface="Book Antiqua"/>
                <a:cs typeface="Book Antiqua"/>
              </a:rPr>
              <a:t>10.</a:t>
            </a:r>
            <a:r>
              <a:rPr sz="2600" b="1" spc="-65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600" b="1" dirty="0">
                <a:solidFill>
                  <a:srgbClr val="0000FF"/>
                </a:solidFill>
                <a:latin typeface="Book Antiqua"/>
                <a:cs typeface="Book Antiqua"/>
              </a:rPr>
              <a:t>Water</a:t>
            </a:r>
            <a:r>
              <a:rPr sz="2600" b="1" spc="-7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600" b="1" spc="-10" dirty="0">
                <a:solidFill>
                  <a:srgbClr val="0000FF"/>
                </a:solidFill>
                <a:latin typeface="Book Antiqua"/>
                <a:cs typeface="Book Antiqua"/>
              </a:rPr>
              <a:t>Quality</a:t>
            </a:r>
            <a:endParaRPr sz="26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981058" y="6976973"/>
            <a:ext cx="1778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BBBBB"/>
                </a:solidFill>
                <a:latin typeface="Book Antiqua"/>
                <a:cs typeface="Book Antiqua"/>
              </a:rPr>
              <a:t>25</a:t>
            </a:r>
            <a:endParaRPr sz="1200"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604" y="2877692"/>
            <a:ext cx="12001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latin typeface="Book Antiqua"/>
                <a:cs typeface="Book Antiqua"/>
              </a:rPr>
              <a:t>202</a:t>
            </a:r>
            <a:r>
              <a:rPr lang="en-US" sz="2200" dirty="0">
                <a:solidFill>
                  <a:srgbClr val="FFFFFF"/>
                </a:solidFill>
                <a:latin typeface="Book Antiqua"/>
                <a:cs typeface="Book Antiqua"/>
              </a:rPr>
              <a:t>5</a:t>
            </a:r>
            <a:r>
              <a:rPr sz="2200" spc="-9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Book Antiqua"/>
                <a:cs typeface="Book Antiqua"/>
              </a:rPr>
              <a:t>Plan</a:t>
            </a:r>
            <a:endParaRPr sz="2200" dirty="0">
              <a:latin typeface="Book Antiqua"/>
              <a:cs typeface="Book Antiq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604" y="3278885"/>
            <a:ext cx="7771130" cy="38741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6415" marR="784860" indent="-514350">
              <a:lnSpc>
                <a:spcPct val="111100"/>
              </a:lnSpc>
              <a:spcBef>
                <a:spcPts val="100"/>
              </a:spcBef>
              <a:buClr>
                <a:srgbClr val="F8F8F8"/>
              </a:buClr>
              <a:buAutoNum type="arabicPeriod"/>
              <a:tabLst>
                <a:tab pos="526415" algn="l"/>
              </a:tabLst>
            </a:pP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venue,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Dolphin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Beach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(Lake</a:t>
            </a:r>
            <a:r>
              <a:rPr sz="18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Montclair)</a:t>
            </a:r>
            <a:r>
              <a:rPr sz="18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is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water</a:t>
            </a:r>
            <a:r>
              <a:rPr sz="1800" spc="38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reservoir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in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Prince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William</a:t>
            </a:r>
            <a:r>
              <a:rPr sz="18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County,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VA.</a:t>
            </a:r>
            <a:r>
              <a:rPr sz="1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Water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quality</a:t>
            </a:r>
            <a:r>
              <a:rPr sz="1800" spc="39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monitoring</a:t>
            </a:r>
            <a:r>
              <a:rPr sz="1800" spc="-9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is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performed</a:t>
            </a:r>
            <a:r>
              <a:rPr sz="18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by</a:t>
            </a:r>
            <a:r>
              <a:rPr sz="1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Montclair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Property</a:t>
            </a:r>
            <a:r>
              <a:rPr sz="18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Association.</a:t>
            </a:r>
            <a:endParaRPr sz="1800" dirty="0">
              <a:latin typeface="Book Antiqua"/>
              <a:cs typeface="Book Antiqua"/>
            </a:endParaRPr>
          </a:p>
          <a:p>
            <a:pPr marL="526415" indent="-513715">
              <a:lnSpc>
                <a:spcPct val="100000"/>
              </a:lnSpc>
              <a:spcBef>
                <a:spcPts val="745"/>
              </a:spcBef>
              <a:buClr>
                <a:srgbClr val="F8F8F8"/>
              </a:buClr>
              <a:buAutoNum type="arabicPeriod"/>
              <a:tabLst>
                <a:tab pos="526415" algn="l"/>
              </a:tabLst>
            </a:pP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Water</a:t>
            </a:r>
            <a:r>
              <a:rPr sz="18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Quality</a:t>
            </a:r>
            <a:r>
              <a:rPr sz="1800" spc="-8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Report</a:t>
            </a:r>
            <a:r>
              <a:rPr sz="1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is</a:t>
            </a:r>
            <a:r>
              <a:rPr sz="1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published</a:t>
            </a:r>
            <a:r>
              <a:rPr sz="18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18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reported</a:t>
            </a:r>
            <a:r>
              <a:rPr sz="18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community</a:t>
            </a:r>
            <a:endParaRPr sz="1800" dirty="0">
              <a:latin typeface="Book Antiqua"/>
              <a:cs typeface="Book Antiqua"/>
            </a:endParaRPr>
          </a:p>
          <a:p>
            <a:pPr marL="526415">
              <a:lnSpc>
                <a:spcPct val="100000"/>
              </a:lnSpc>
              <a:spcBef>
                <a:spcPts val="240"/>
              </a:spcBef>
            </a:pP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each</a:t>
            </a:r>
            <a:r>
              <a:rPr sz="18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week.</a:t>
            </a:r>
            <a:endParaRPr sz="1800" dirty="0">
              <a:latin typeface="Book Antiqua"/>
              <a:cs typeface="Book Antiqua"/>
            </a:endParaRPr>
          </a:p>
          <a:p>
            <a:pPr marL="526415" marR="74930" indent="-514350" algn="just">
              <a:lnSpc>
                <a:spcPct val="111100"/>
              </a:lnSpc>
              <a:spcBef>
                <a:spcPts val="490"/>
              </a:spcBef>
              <a:buClr>
                <a:srgbClr val="F8F8F8"/>
              </a:buClr>
              <a:buAutoNum type="arabicPeriod" startAt="3"/>
              <a:tabLst>
                <a:tab pos="526415" algn="l"/>
              </a:tabLst>
            </a:pP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Water</a:t>
            </a:r>
            <a:r>
              <a:rPr sz="1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Quality</a:t>
            </a:r>
            <a:r>
              <a:rPr sz="18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Report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will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be</a:t>
            </a:r>
            <a:r>
              <a:rPr sz="18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monitored</a:t>
            </a:r>
            <a:r>
              <a:rPr sz="18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&amp;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published</a:t>
            </a:r>
            <a:r>
              <a:rPr sz="1800" spc="3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for</a:t>
            </a:r>
            <a:r>
              <a:rPr sz="18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week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prior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18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May</a:t>
            </a:r>
            <a:r>
              <a:rPr sz="18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19,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202</a:t>
            </a:r>
            <a:r>
              <a:rPr lang="en-US" sz="1800" dirty="0">
                <a:solidFill>
                  <a:srgbClr val="FFFFFF"/>
                </a:solidFill>
                <a:latin typeface="Book Antiqua"/>
                <a:cs typeface="Book Antiqua"/>
              </a:rPr>
              <a:t>5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,</a:t>
            </a:r>
            <a:r>
              <a:rPr sz="18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8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day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18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meet,</a:t>
            </a:r>
            <a:r>
              <a:rPr sz="1800" spc="3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18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8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week</a:t>
            </a:r>
            <a:r>
              <a:rPr sz="18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after</a:t>
            </a:r>
            <a:r>
              <a:rPr sz="18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8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event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by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our</a:t>
            </a:r>
            <a:r>
              <a:rPr sz="18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independent</a:t>
            </a:r>
            <a:r>
              <a:rPr sz="18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safety</a:t>
            </a:r>
            <a:r>
              <a:rPr sz="1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monitor,</a:t>
            </a:r>
            <a:r>
              <a:rPr sz="1800" spc="-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as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well</a:t>
            </a:r>
            <a:r>
              <a:rPr sz="18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as,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8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MPOA.</a:t>
            </a:r>
            <a:endParaRPr sz="1800" dirty="0">
              <a:latin typeface="Book Antiqua"/>
              <a:cs typeface="Book Antiqua"/>
            </a:endParaRPr>
          </a:p>
          <a:p>
            <a:pPr marL="526415" marR="5080" indent="-514350" algn="just">
              <a:lnSpc>
                <a:spcPct val="111100"/>
              </a:lnSpc>
              <a:spcBef>
                <a:spcPts val="505"/>
              </a:spcBef>
              <a:buClr>
                <a:srgbClr val="F8F8F8"/>
              </a:buClr>
              <a:buAutoNum type="arabicPeriod" startAt="3"/>
              <a:tabLst>
                <a:tab pos="526415" algn="l"/>
              </a:tabLst>
            </a:pP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If</a:t>
            </a:r>
            <a:r>
              <a:rPr sz="1800" spc="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800" spc="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Water</a:t>
            </a:r>
            <a:r>
              <a:rPr sz="1800" spc="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Quality</a:t>
            </a:r>
            <a:r>
              <a:rPr sz="1800" spc="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exceeds</a:t>
            </a:r>
            <a:r>
              <a:rPr sz="1800" spc="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Virginia</a:t>
            </a:r>
            <a:r>
              <a:rPr sz="1800" spc="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standards,</a:t>
            </a:r>
            <a:r>
              <a:rPr sz="1800" spc="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“in</a:t>
            </a:r>
            <a:r>
              <a:rPr sz="1800" spc="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freshwater,</a:t>
            </a:r>
            <a:r>
              <a:rPr sz="1800" spc="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E.</a:t>
            </a:r>
            <a:r>
              <a:rPr sz="1800" spc="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coli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bacteria</a:t>
            </a:r>
            <a:r>
              <a:rPr sz="1800" spc="2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shall</a:t>
            </a:r>
            <a:r>
              <a:rPr sz="1800" spc="2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not</a:t>
            </a:r>
            <a:r>
              <a:rPr sz="1800" spc="2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exceed</a:t>
            </a:r>
            <a:r>
              <a:rPr sz="1800" spc="254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1800" spc="2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</a:t>
            </a:r>
            <a:r>
              <a:rPr sz="1800" spc="2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statistical</a:t>
            </a:r>
            <a:r>
              <a:rPr sz="1800" spc="254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threshold</a:t>
            </a:r>
            <a:r>
              <a:rPr sz="1800" spc="254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value</a:t>
            </a:r>
            <a:r>
              <a:rPr sz="1800" spc="2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(STV)</a:t>
            </a:r>
            <a:r>
              <a:rPr sz="1800" spc="2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1800" spc="2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410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counts/100</a:t>
            </a:r>
            <a:r>
              <a:rPr sz="1800" spc="1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mL,</a:t>
            </a:r>
            <a:r>
              <a:rPr sz="1800" spc="1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both</a:t>
            </a:r>
            <a:r>
              <a:rPr sz="1800" spc="1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in</a:t>
            </a:r>
            <a:r>
              <a:rPr sz="1800" spc="1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an</a:t>
            </a:r>
            <a:r>
              <a:rPr sz="1800" spc="1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assessment</a:t>
            </a:r>
            <a:r>
              <a:rPr sz="1800" spc="1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period</a:t>
            </a:r>
            <a:r>
              <a:rPr sz="1800" spc="1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1800" spc="1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up</a:t>
            </a:r>
            <a:r>
              <a:rPr sz="1800" spc="1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to</a:t>
            </a:r>
            <a:r>
              <a:rPr sz="1800" spc="1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90</a:t>
            </a:r>
            <a:r>
              <a:rPr sz="1800" spc="1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days,”</a:t>
            </a:r>
            <a:r>
              <a:rPr sz="1800" spc="15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then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event</a:t>
            </a:r>
            <a:r>
              <a:rPr sz="18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will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be</a:t>
            </a:r>
            <a:r>
              <a:rPr sz="18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canceled.</a:t>
            </a:r>
            <a:endParaRPr sz="1800" dirty="0">
              <a:latin typeface="Book Antiqua"/>
              <a:cs typeface="Book Antiqu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7076" y="563880"/>
            <a:ext cx="1139952" cy="133807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ct val="102899"/>
              </a:lnSpc>
              <a:spcBef>
                <a:spcPts val="175"/>
              </a:spcBef>
              <a:tabLst>
                <a:tab pos="735965" algn="l"/>
              </a:tabLst>
            </a:pPr>
            <a:r>
              <a:rPr sz="2800" spc="-25" dirty="0"/>
              <a:t>10.</a:t>
            </a:r>
            <a:r>
              <a:rPr sz="2800" dirty="0"/>
              <a:t>	Water</a:t>
            </a:r>
            <a:r>
              <a:rPr sz="2800" spc="-100" dirty="0"/>
              <a:t> </a:t>
            </a:r>
            <a:r>
              <a:rPr sz="2800" dirty="0"/>
              <a:t>Quality</a:t>
            </a:r>
            <a:r>
              <a:rPr sz="2800" spc="-90" dirty="0"/>
              <a:t> </a:t>
            </a:r>
            <a:r>
              <a:rPr sz="2800" dirty="0"/>
              <a:t>–</a:t>
            </a:r>
            <a:r>
              <a:rPr sz="2800" spc="-70" dirty="0"/>
              <a:t> </a:t>
            </a:r>
            <a:r>
              <a:rPr dirty="0"/>
              <a:t>Actual</a:t>
            </a:r>
            <a:r>
              <a:rPr spc="-35" dirty="0"/>
              <a:t> </a:t>
            </a:r>
            <a:r>
              <a:rPr dirty="0"/>
              <a:t>–</a:t>
            </a:r>
            <a:r>
              <a:rPr spc="-45" dirty="0"/>
              <a:t> </a:t>
            </a:r>
            <a:r>
              <a:rPr spc="-10" dirty="0"/>
              <a:t>Week</a:t>
            </a:r>
            <a:r>
              <a:rPr spc="-85" dirty="0"/>
              <a:t> </a:t>
            </a:r>
            <a:r>
              <a:rPr dirty="0"/>
              <a:t>of</a:t>
            </a:r>
            <a:r>
              <a:rPr spc="-65" dirty="0"/>
              <a:t> </a:t>
            </a:r>
            <a:r>
              <a:rPr spc="-10" dirty="0"/>
              <a:t>actual</a:t>
            </a:r>
            <a:r>
              <a:rPr spc="-75" dirty="0"/>
              <a:t> </a:t>
            </a:r>
            <a:r>
              <a:rPr dirty="0"/>
              <a:t>&amp;</a:t>
            </a:r>
            <a:r>
              <a:rPr spc="-50" dirty="0"/>
              <a:t> </a:t>
            </a:r>
            <a:r>
              <a:rPr dirty="0"/>
              <a:t>week</a:t>
            </a:r>
            <a:r>
              <a:rPr spc="-75" dirty="0"/>
              <a:t> </a:t>
            </a:r>
            <a:r>
              <a:rPr spc="-10" dirty="0"/>
              <a:t>after </a:t>
            </a:r>
            <a:r>
              <a:rPr spc="-20" dirty="0"/>
              <a:t>meet</a:t>
            </a:r>
            <a:endParaRPr sz="2800"/>
          </a:p>
        </p:txBody>
      </p:sp>
      <p:sp>
        <p:nvSpPr>
          <p:cNvPr id="4" name="object 4"/>
          <p:cNvSpPr txBox="1"/>
          <p:nvPr/>
        </p:nvSpPr>
        <p:spPr>
          <a:xfrm>
            <a:off x="8981058" y="6976973"/>
            <a:ext cx="17780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BBBBBB"/>
                </a:solidFill>
                <a:latin typeface="Book Antiqua"/>
                <a:cs typeface="Book Antiqua"/>
              </a:rPr>
              <a:t>26</a:t>
            </a:r>
            <a:endParaRPr sz="1200"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0909" y="3063062"/>
            <a:ext cx="61093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solidFill>
                  <a:srgbClr val="FFFFFF"/>
                </a:solidFill>
                <a:latin typeface="Book Antiqua"/>
                <a:cs typeface="Book Antiqua"/>
              </a:rPr>
              <a:t>Locations:</a:t>
            </a:r>
            <a:r>
              <a:rPr sz="2800" spc="-9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Dolphin,</a:t>
            </a:r>
            <a:r>
              <a:rPr sz="24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West</a:t>
            </a:r>
            <a:r>
              <a:rPr sz="24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&amp;</a:t>
            </a:r>
            <a:r>
              <a:rPr sz="24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Beaver</a:t>
            </a:r>
            <a:r>
              <a:rPr sz="2400" spc="-9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Beaches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30909" y="3459633"/>
            <a:ext cx="1259205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sz="2800" spc="-10" dirty="0">
                <a:solidFill>
                  <a:srgbClr val="FFFFFF"/>
                </a:solidFill>
                <a:latin typeface="Book Antiqua"/>
                <a:cs typeface="Book Antiqua"/>
              </a:rPr>
              <a:t>Dates: Time: Results:</a:t>
            </a:r>
            <a:endParaRPr sz="2800">
              <a:latin typeface="Book Antiqua"/>
              <a:cs typeface="Book Antiqu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23210" y="3433952"/>
            <a:ext cx="3501390" cy="2414270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0"/>
              </a:spcBef>
            </a:pP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06/6/23</a:t>
            </a:r>
            <a:endParaRPr sz="24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3:05 </a:t>
            </a:r>
            <a:r>
              <a:rPr sz="2400" spc="-25" dirty="0">
                <a:solidFill>
                  <a:srgbClr val="FFFFFF"/>
                </a:solidFill>
                <a:latin typeface="Book Antiqua"/>
                <a:cs typeface="Book Antiqua"/>
              </a:rPr>
              <a:t>pm</a:t>
            </a:r>
            <a:endParaRPr sz="24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Beaver:</a:t>
            </a:r>
            <a:r>
              <a:rPr sz="24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38MPN/100mL</a:t>
            </a:r>
            <a:endParaRPr sz="24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West:</a:t>
            </a:r>
            <a:r>
              <a:rPr sz="24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55</a:t>
            </a:r>
            <a:r>
              <a:rPr sz="24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MPN/100,:</a:t>
            </a:r>
            <a:endParaRPr sz="24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Dolphin:</a:t>
            </a:r>
            <a:r>
              <a:rPr sz="24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dirty="0">
                <a:solidFill>
                  <a:srgbClr val="FFFFFF"/>
                </a:solidFill>
                <a:latin typeface="Book Antiqua"/>
                <a:cs typeface="Book Antiqua"/>
              </a:rPr>
              <a:t>82</a:t>
            </a:r>
            <a:r>
              <a:rPr sz="24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Book Antiqua"/>
                <a:cs typeface="Book Antiqua"/>
              </a:rPr>
              <a:t>MPN/100mL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0396" y="5994857"/>
            <a:ext cx="8398510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Legend: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Virginia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Department</a:t>
            </a:r>
            <a:r>
              <a:rPr sz="18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Health</a:t>
            </a:r>
            <a:r>
              <a:rPr sz="18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Water</a:t>
            </a:r>
            <a:r>
              <a:rPr sz="18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Quality</a:t>
            </a:r>
            <a:r>
              <a:rPr sz="18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recommendations</a:t>
            </a:r>
            <a:r>
              <a:rPr sz="1800" spc="-8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for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public</a:t>
            </a:r>
            <a:endParaRPr sz="180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beaches</a:t>
            </a:r>
            <a:r>
              <a:rPr sz="18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less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than</a:t>
            </a:r>
            <a:r>
              <a:rPr sz="18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410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per</a:t>
            </a:r>
            <a:r>
              <a:rPr sz="18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100ml</a:t>
            </a:r>
            <a:r>
              <a:rPr sz="18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18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Book Antiqua"/>
                <a:cs typeface="Book Antiqua"/>
              </a:rPr>
              <a:t>water.</a:t>
            </a:r>
            <a:endParaRPr sz="1800">
              <a:latin typeface="Book Antiqua"/>
              <a:cs typeface="Book Antiqua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91271" y="743712"/>
            <a:ext cx="1139952" cy="133807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6ACF4AF-6CDD-4678-2AFC-2B60CA806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362200"/>
            <a:ext cx="54864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8102" y="2728975"/>
            <a:ext cx="7480300" cy="4298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202</a:t>
            </a:r>
            <a:r>
              <a:rPr lang="en-US" sz="2200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2200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Times New Roman"/>
                <a:cs typeface="Times New Roman"/>
              </a:rPr>
              <a:t>Plan</a:t>
            </a:r>
            <a:r>
              <a:rPr sz="1700" spc="-20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1700" dirty="0">
              <a:latin typeface="Times New Roman"/>
              <a:cs typeface="Times New Roman"/>
            </a:endParaRPr>
          </a:p>
          <a:p>
            <a:pPr marL="339090" marR="5080" indent="-282575">
              <a:lnSpc>
                <a:spcPct val="79000"/>
              </a:lnSpc>
              <a:spcBef>
                <a:spcPts val="509"/>
              </a:spcBef>
              <a:buAutoNum type="arabicPeriod"/>
              <a:tabLst>
                <a:tab pos="340360" algn="l"/>
              </a:tabLst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ARC</a:t>
            </a:r>
            <a:r>
              <a:rPr sz="2000" b="1" spc="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Certified</a:t>
            </a:r>
            <a:r>
              <a:rPr sz="2000" b="1" spc="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Lifeguards</a:t>
            </a:r>
            <a:r>
              <a:rPr sz="2000" b="1" spc="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(6-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10),</a:t>
            </a:r>
            <a:r>
              <a:rPr sz="2000" b="1" spc="3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000" b="1" spc="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volunteer</a:t>
            </a:r>
            <a:r>
              <a:rPr sz="2000" b="1" spc="3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Kayakers</a:t>
            </a:r>
            <a:r>
              <a:rPr sz="2000" b="1" spc="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(10) 	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used.</a:t>
            </a:r>
            <a:endParaRPr sz="2000" dirty="0">
              <a:latin typeface="Times New Roman"/>
              <a:cs typeface="Times New Roman"/>
            </a:endParaRPr>
          </a:p>
          <a:p>
            <a:pPr marL="343535" marR="189865" indent="-331470">
              <a:lnSpc>
                <a:spcPct val="79300"/>
              </a:lnSpc>
              <a:spcBef>
                <a:spcPts val="500"/>
              </a:spcBef>
              <a:buAutoNum type="arabicPeriod"/>
              <a:tabLst>
                <a:tab pos="343535" algn="l"/>
              </a:tabLst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athletes</a:t>
            </a:r>
            <a:r>
              <a:rPr sz="20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observed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20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times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race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by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member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safety</a:t>
            </a:r>
            <a:r>
              <a:rPr sz="20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team.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Elimination</a:t>
            </a:r>
            <a:r>
              <a:rPr sz="20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“blind</a:t>
            </a:r>
            <a:r>
              <a:rPr sz="20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spots”</a:t>
            </a:r>
            <a:r>
              <a:rPr sz="20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primary goal.</a:t>
            </a:r>
            <a:endParaRPr sz="2000" dirty="0">
              <a:latin typeface="Times New Roman"/>
              <a:cs typeface="Times New Roman"/>
            </a:endParaRPr>
          </a:p>
          <a:p>
            <a:pPr marL="343535" marR="596900" indent="-331470">
              <a:lnSpc>
                <a:spcPct val="79200"/>
              </a:lnSpc>
              <a:spcBef>
                <a:spcPts val="500"/>
              </a:spcBef>
              <a:buAutoNum type="arabicPeriod"/>
              <a:tabLst>
                <a:tab pos="343535" algn="l"/>
              </a:tabLst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course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closed</a:t>
            </a:r>
            <a:r>
              <a:rPr sz="20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 public</a:t>
            </a:r>
            <a:r>
              <a:rPr sz="20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lake.</a:t>
            </a:r>
            <a:r>
              <a:rPr sz="20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2,500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meter</a:t>
            </a:r>
            <a:r>
              <a:rPr sz="2000" b="1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out</a:t>
            </a:r>
            <a:r>
              <a:rPr sz="20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and back</a:t>
            </a:r>
            <a:r>
              <a:rPr sz="20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course,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parallel</a:t>
            </a:r>
            <a:r>
              <a:rPr sz="20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beach,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averaging</a:t>
            </a:r>
            <a:r>
              <a:rPr sz="20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15-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20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meters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from</a:t>
            </a:r>
            <a:r>
              <a:rPr sz="20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shoreline.</a:t>
            </a:r>
            <a:r>
              <a:rPr sz="20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No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motor</a:t>
            </a:r>
            <a:r>
              <a:rPr sz="20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boats</a:t>
            </a:r>
            <a:r>
              <a:rPr sz="20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0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allowed</a:t>
            </a:r>
            <a:r>
              <a:rPr sz="20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Lake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Montclair.</a:t>
            </a:r>
            <a:endParaRPr sz="2000" dirty="0">
              <a:latin typeface="Times New Roman"/>
              <a:cs typeface="Times New Roman"/>
            </a:endParaRPr>
          </a:p>
          <a:p>
            <a:pPr marL="341630" marR="780415" indent="-329565" algn="just">
              <a:lnSpc>
                <a:spcPct val="79300"/>
              </a:lnSpc>
              <a:spcBef>
                <a:spcPts val="495"/>
              </a:spcBef>
              <a:buAutoNum type="arabicPeriod"/>
              <a:tabLst>
                <a:tab pos="343535" algn="l"/>
              </a:tabLst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race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course</a:t>
            </a:r>
            <a:r>
              <a:rPr sz="20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broken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down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into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12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zones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~100 	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meters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each,</a:t>
            </a:r>
            <a:r>
              <a:rPr sz="20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following</a:t>
            </a:r>
            <a:r>
              <a:rPr sz="20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“first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responders”</a:t>
            </a:r>
            <a:r>
              <a:rPr sz="20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as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safety 	personnel:</a:t>
            </a:r>
            <a:endParaRPr sz="2000" dirty="0">
              <a:latin typeface="Times New Roman"/>
              <a:cs typeface="Times New Roman"/>
            </a:endParaRPr>
          </a:p>
          <a:p>
            <a:pPr marL="343535" marR="375285" indent="-76835">
              <a:lnSpc>
                <a:spcPct val="79000"/>
              </a:lnSpc>
              <a:spcBef>
                <a:spcPts val="505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a.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Shoreline</a:t>
            </a:r>
            <a:r>
              <a:rPr sz="2000" b="1" spc="-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side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20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certified</a:t>
            </a:r>
            <a:r>
              <a:rPr sz="20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Lifeguard</a:t>
            </a:r>
            <a:r>
              <a:rPr sz="20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0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volunteer</a:t>
            </a:r>
            <a:r>
              <a:rPr sz="20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each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200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meters.</a:t>
            </a:r>
            <a:r>
              <a:rPr sz="2000" b="1" spc="40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There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total</a:t>
            </a:r>
            <a:r>
              <a:rPr sz="20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6-8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Lifeguards</a:t>
            </a:r>
            <a:r>
              <a:rPr sz="20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0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shoreline</a:t>
            </a:r>
            <a:r>
              <a:rPr sz="20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side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0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volunteers.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Each</a:t>
            </a:r>
            <a:r>
              <a:rPr sz="20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lifeguard</a:t>
            </a:r>
            <a:r>
              <a:rPr sz="20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sz="20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carry</a:t>
            </a:r>
            <a:r>
              <a:rPr sz="20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09064" y="6938873"/>
            <a:ext cx="439229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Guard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Rescue</a:t>
            </a:r>
            <a:r>
              <a:rPr sz="2000" b="1" spc="-1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Tube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(40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inch</a:t>
            </a:r>
            <a:r>
              <a:rPr sz="2000" b="1" spc="4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minimum).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22349" y="2201417"/>
            <a:ext cx="5527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5780" algn="l"/>
              </a:tabLst>
            </a:pPr>
            <a:r>
              <a:rPr sz="2400" b="1" spc="-25" dirty="0">
                <a:solidFill>
                  <a:srgbClr val="0000FF"/>
                </a:solidFill>
                <a:latin typeface="Book Antiqua"/>
                <a:cs typeface="Book Antiqua"/>
              </a:rPr>
              <a:t>1.</a:t>
            </a:r>
            <a:r>
              <a:rPr sz="2400" b="1" dirty="0">
                <a:solidFill>
                  <a:srgbClr val="0000FF"/>
                </a:solidFill>
                <a:latin typeface="Book Antiqua"/>
                <a:cs typeface="Book Antiqua"/>
              </a:rPr>
              <a:t>	</a:t>
            </a:r>
            <a:r>
              <a:rPr sz="2400" b="1" spc="-10" dirty="0">
                <a:solidFill>
                  <a:srgbClr val="0000FF"/>
                </a:solidFill>
                <a:latin typeface="Book Antiqua"/>
                <a:cs typeface="Book Antiqua"/>
              </a:rPr>
              <a:t>Monitoring</a:t>
            </a:r>
            <a:r>
              <a:rPr sz="2400" b="1" spc="-10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400" b="1" dirty="0">
                <a:solidFill>
                  <a:srgbClr val="0000FF"/>
                </a:solidFill>
                <a:latin typeface="Book Antiqua"/>
                <a:cs typeface="Book Antiqua"/>
              </a:rPr>
              <a:t>Swimmers</a:t>
            </a:r>
            <a:r>
              <a:rPr sz="2400" b="1" spc="-8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400" b="1" dirty="0">
                <a:solidFill>
                  <a:srgbClr val="0000FF"/>
                </a:solidFill>
                <a:latin typeface="Book Antiqua"/>
                <a:cs typeface="Book Antiqua"/>
              </a:rPr>
              <a:t>During</a:t>
            </a:r>
            <a:r>
              <a:rPr sz="2400" b="1" spc="-11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400" b="1" spc="-20" dirty="0">
                <a:solidFill>
                  <a:srgbClr val="0000FF"/>
                </a:solidFill>
                <a:latin typeface="Book Antiqua"/>
                <a:cs typeface="Book Antiqua"/>
              </a:rPr>
              <a:t>Race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81058" y="6976973"/>
            <a:ext cx="1022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BBBBBB"/>
                </a:solidFill>
                <a:latin typeface="Book Antiqua"/>
                <a:cs typeface="Book Antiqua"/>
              </a:rPr>
              <a:t>3</a:t>
            </a:r>
            <a:endParaRPr sz="1200">
              <a:latin typeface="Book Antiqua"/>
              <a:cs typeface="Book Antiqu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7847" y="569976"/>
            <a:ext cx="1271016" cy="14904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8991" y="2753690"/>
            <a:ext cx="7282815" cy="444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202</a:t>
            </a:r>
            <a:r>
              <a:rPr lang="en-US" sz="2000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20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Plan:</a:t>
            </a:r>
            <a:endParaRPr sz="2000" dirty="0">
              <a:latin typeface="Times New Roman"/>
              <a:cs typeface="Times New Roman"/>
            </a:endParaRPr>
          </a:p>
          <a:p>
            <a:pPr marL="254000" indent="-241300">
              <a:lnSpc>
                <a:spcPct val="100000"/>
              </a:lnSpc>
              <a:buAutoNum type="arabicPeriod" startAt="4"/>
              <a:tabLst>
                <a:tab pos="254000" algn="l"/>
              </a:tabLst>
            </a:pPr>
            <a:r>
              <a:rPr sz="19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(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Continued)</a:t>
            </a:r>
            <a:endParaRPr sz="2000" dirty="0">
              <a:latin typeface="Times New Roman"/>
              <a:cs typeface="Times New Roman"/>
            </a:endParaRPr>
          </a:p>
          <a:p>
            <a:pPr marL="401320" marR="5080" lvl="1" indent="-228600">
              <a:lnSpc>
                <a:spcPct val="79100"/>
              </a:lnSpc>
              <a:spcBef>
                <a:spcPts val="505"/>
              </a:spcBef>
              <a:buClr>
                <a:srgbClr val="FFFFFF"/>
              </a:buClr>
              <a:buAutoNum type="alphaLcPeriod" startAt="2"/>
              <a:tabLst>
                <a:tab pos="401320" algn="l"/>
              </a:tabLst>
            </a:pP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Outside</a:t>
            </a:r>
            <a:r>
              <a:rPr sz="2000" b="1" spc="-9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r>
              <a:rPr sz="2000" b="1" spc="-4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00"/>
                </a:solidFill>
                <a:latin typeface="Times New Roman"/>
                <a:cs typeface="Times New Roman"/>
              </a:rPr>
              <a:t>Course:</a:t>
            </a:r>
            <a:r>
              <a:rPr sz="2000" b="1" spc="-6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volunteer</a:t>
            </a:r>
            <a:r>
              <a:rPr sz="20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kayaker</a:t>
            </a:r>
            <a:r>
              <a:rPr sz="2000" b="1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0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20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certified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Lifeguard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paddle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board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0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each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200</a:t>
            </a:r>
            <a:r>
              <a:rPr sz="2000" b="1" spc="45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meters.</a:t>
            </a:r>
            <a:r>
              <a:rPr sz="2000" b="1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There will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be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total</a:t>
            </a:r>
            <a:r>
              <a:rPr sz="20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6-8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life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guards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Kayakers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sz="2000" b="1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Paddle-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boarders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on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outside</a:t>
            </a:r>
            <a:r>
              <a:rPr sz="20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course.</a:t>
            </a:r>
            <a:r>
              <a:rPr sz="2000" b="1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Additionally,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there</a:t>
            </a:r>
            <a:r>
              <a:rPr sz="20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PWC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Fire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&amp;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Rescue</a:t>
            </a:r>
            <a:r>
              <a:rPr sz="20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personnel</a:t>
            </a:r>
            <a:r>
              <a:rPr sz="20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powered</a:t>
            </a:r>
            <a:r>
              <a:rPr sz="20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skiff.</a:t>
            </a:r>
            <a:endParaRPr sz="2000" dirty="0">
              <a:latin typeface="Times New Roman"/>
              <a:cs typeface="Times New Roman"/>
            </a:endParaRPr>
          </a:p>
          <a:p>
            <a:pPr marL="401320" marR="137795" lvl="1" indent="-228600">
              <a:lnSpc>
                <a:spcPct val="79300"/>
              </a:lnSpc>
              <a:spcBef>
                <a:spcPts val="500"/>
              </a:spcBef>
              <a:buAutoNum type="alphaLcPeriod" startAt="2"/>
              <a:tabLst>
                <a:tab pos="401320" algn="l"/>
              </a:tabLst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All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“first</a:t>
            </a:r>
            <a:r>
              <a:rPr sz="20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responders”</a:t>
            </a:r>
            <a:r>
              <a:rPr sz="20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shall</a:t>
            </a:r>
            <a:r>
              <a:rPr sz="20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capacity</a:t>
            </a:r>
            <a:r>
              <a:rPr sz="20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react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need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000" b="1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assistance</a:t>
            </a:r>
            <a:r>
              <a:rPr sz="20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within</a:t>
            </a:r>
            <a:r>
              <a:rPr sz="20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10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seconds,</a:t>
            </a:r>
            <a:r>
              <a:rPr sz="20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are</a:t>
            </a:r>
            <a:r>
              <a:rPr sz="20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able</a:t>
            </a:r>
            <a:r>
              <a:rPr sz="20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reach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swimmer</a:t>
            </a:r>
            <a:r>
              <a:rPr sz="2000" b="1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within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lang="en-US"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additional 20 seconds.</a:t>
            </a:r>
            <a:endParaRPr sz="2000" dirty="0">
              <a:latin typeface="Times New Roman"/>
              <a:cs typeface="Times New Roman"/>
            </a:endParaRPr>
          </a:p>
          <a:p>
            <a:pPr marL="401320" marR="245745" lvl="1" indent="-228600">
              <a:lnSpc>
                <a:spcPct val="79000"/>
              </a:lnSpc>
              <a:spcBef>
                <a:spcPts val="500"/>
              </a:spcBef>
              <a:buAutoNum type="alphaLcPeriod" startAt="2"/>
              <a:tabLst>
                <a:tab pos="401320" algn="l"/>
              </a:tabLst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sz="20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anticipated</a:t>
            </a:r>
            <a:r>
              <a:rPr sz="20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200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athletes</a:t>
            </a:r>
            <a:r>
              <a:rPr sz="20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course</a:t>
            </a:r>
            <a:r>
              <a:rPr sz="20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peak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competition,</a:t>
            </a:r>
            <a:r>
              <a:rPr sz="20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providing</a:t>
            </a:r>
            <a:r>
              <a:rPr sz="20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gross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ratio</a:t>
            </a:r>
            <a:r>
              <a:rPr sz="20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first</a:t>
            </a:r>
            <a:r>
              <a:rPr sz="20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responder</a:t>
            </a:r>
            <a:r>
              <a:rPr sz="2000" b="1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per</a:t>
            </a:r>
            <a:endParaRPr sz="2000" dirty="0">
              <a:latin typeface="Times New Roman"/>
              <a:cs typeface="Times New Roman"/>
            </a:endParaRPr>
          </a:p>
          <a:p>
            <a:pPr marL="401320">
              <a:lnSpc>
                <a:spcPts val="1655"/>
              </a:lnSpc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8.3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athletes.</a:t>
            </a:r>
            <a:r>
              <a:rPr sz="2000" b="1" spc="-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000" b="1" spc="-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first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responder</a:t>
            </a:r>
            <a:r>
              <a:rPr sz="20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ratio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one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per</a:t>
            </a:r>
            <a:r>
              <a:rPr sz="20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20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athletes</a:t>
            </a:r>
            <a:r>
              <a:rPr sz="20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endParaRPr sz="2000" dirty="0">
              <a:latin typeface="Times New Roman"/>
              <a:cs typeface="Times New Roman"/>
            </a:endParaRPr>
          </a:p>
          <a:p>
            <a:pPr marL="401320">
              <a:lnSpc>
                <a:spcPts val="2150"/>
              </a:lnSpc>
            </a:pP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recommended.</a:t>
            </a:r>
            <a:endParaRPr sz="2000" dirty="0">
              <a:latin typeface="Times New Roman"/>
              <a:cs typeface="Times New Roman"/>
            </a:endParaRPr>
          </a:p>
          <a:p>
            <a:pPr marL="401320" marR="273050">
              <a:lnSpc>
                <a:spcPct val="79000"/>
              </a:lnSpc>
              <a:spcBef>
                <a:spcPts val="1910"/>
              </a:spcBef>
            </a:pP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Additional:</a:t>
            </a:r>
            <a:r>
              <a:rPr sz="20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pontoon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boats</a:t>
            </a:r>
            <a:r>
              <a:rPr sz="20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0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Officials/Safety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Monitor</a:t>
            </a:r>
            <a:r>
              <a:rPr sz="20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(1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at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each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turn,</a:t>
            </a:r>
            <a:r>
              <a:rPr sz="20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PWC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Paramedics</a:t>
            </a:r>
            <a:r>
              <a:rPr sz="20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at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start/finish.</a:t>
            </a:r>
            <a:endParaRPr sz="2000" dirty="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22349" y="2201417"/>
            <a:ext cx="5527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5780" algn="l"/>
              </a:tabLst>
            </a:pPr>
            <a:r>
              <a:rPr sz="2400" b="1" spc="-25" dirty="0">
                <a:solidFill>
                  <a:srgbClr val="0000FF"/>
                </a:solidFill>
                <a:latin typeface="Book Antiqua"/>
                <a:cs typeface="Book Antiqua"/>
              </a:rPr>
              <a:t>1.</a:t>
            </a:r>
            <a:r>
              <a:rPr sz="2400" b="1" dirty="0">
                <a:solidFill>
                  <a:srgbClr val="0000FF"/>
                </a:solidFill>
                <a:latin typeface="Book Antiqua"/>
                <a:cs typeface="Book Antiqua"/>
              </a:rPr>
              <a:t>	</a:t>
            </a:r>
            <a:r>
              <a:rPr sz="2400" b="1" spc="-10" dirty="0">
                <a:solidFill>
                  <a:srgbClr val="0000FF"/>
                </a:solidFill>
                <a:latin typeface="Book Antiqua"/>
                <a:cs typeface="Book Antiqua"/>
              </a:rPr>
              <a:t>Monitoring</a:t>
            </a:r>
            <a:r>
              <a:rPr sz="2400" b="1" spc="-10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400" b="1" dirty="0">
                <a:solidFill>
                  <a:srgbClr val="0000FF"/>
                </a:solidFill>
                <a:latin typeface="Book Antiqua"/>
                <a:cs typeface="Book Antiqua"/>
              </a:rPr>
              <a:t>Swimmers</a:t>
            </a:r>
            <a:r>
              <a:rPr sz="2400" b="1" spc="-8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400" b="1" dirty="0">
                <a:solidFill>
                  <a:srgbClr val="0000FF"/>
                </a:solidFill>
                <a:latin typeface="Book Antiqua"/>
                <a:cs typeface="Book Antiqua"/>
              </a:rPr>
              <a:t>During</a:t>
            </a:r>
            <a:r>
              <a:rPr sz="2400" b="1" spc="-11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400" b="1" spc="-20" dirty="0">
                <a:solidFill>
                  <a:srgbClr val="0000FF"/>
                </a:solidFill>
                <a:latin typeface="Book Antiqua"/>
                <a:cs typeface="Book Antiqua"/>
              </a:rPr>
              <a:t>Race</a:t>
            </a:r>
            <a:endParaRPr sz="2400">
              <a:latin typeface="Book Antiqua"/>
              <a:cs typeface="Book Antiqu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81058" y="6976973"/>
            <a:ext cx="1022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BBBBBB"/>
                </a:solidFill>
                <a:latin typeface="Book Antiqua"/>
                <a:cs typeface="Book Antiqua"/>
              </a:rPr>
              <a:t>4</a:t>
            </a:r>
            <a:endParaRPr sz="1200">
              <a:latin typeface="Book Antiqua"/>
              <a:cs typeface="Book Antiqu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27847" y="569976"/>
            <a:ext cx="1271016" cy="149047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1208" y="256031"/>
            <a:ext cx="1150620" cy="104394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74607" y="204215"/>
            <a:ext cx="1042416" cy="1223771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49777" y="732282"/>
            <a:ext cx="30810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5K</a:t>
            </a:r>
            <a:r>
              <a:rPr sz="3200" b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&amp;</a:t>
            </a:r>
            <a:r>
              <a:rPr sz="3200" b="1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0000"/>
                </a:solidFill>
                <a:latin typeface="Calibri"/>
                <a:cs typeface="Calibri"/>
              </a:rPr>
              <a:t>2.5K</a:t>
            </a:r>
            <a:r>
              <a:rPr sz="3200" b="1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000000"/>
                </a:solidFill>
                <a:latin typeface="Calibri"/>
                <a:cs typeface="Calibri"/>
              </a:rPr>
              <a:t>Courses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8931" y="1456944"/>
            <a:ext cx="8860536" cy="631545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981058" y="6988679"/>
            <a:ext cx="102235" cy="209550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200" spc="-50" dirty="0">
                <a:solidFill>
                  <a:srgbClr val="BBBBBB"/>
                </a:solidFill>
                <a:latin typeface="Book Antiqua"/>
                <a:cs typeface="Book Antiqua"/>
              </a:rPr>
              <a:t>5</a:t>
            </a:r>
            <a:endParaRPr sz="12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5632" y="2286000"/>
            <a:ext cx="8327135" cy="473506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39000" y="609600"/>
            <a:ext cx="1170431" cy="137312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5199126" y="3435858"/>
            <a:ext cx="358140" cy="211454"/>
            <a:chOff x="5199126" y="3435858"/>
            <a:chExt cx="358140" cy="211454"/>
          </a:xfrm>
        </p:grpSpPr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310124" y="3520186"/>
              <a:ext cx="153296" cy="12677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213604" y="3454273"/>
              <a:ext cx="329565" cy="180340"/>
            </a:xfrm>
            <a:custGeom>
              <a:avLst/>
              <a:gdLst/>
              <a:ahLst/>
              <a:cxnLst/>
              <a:rect l="l" t="t" r="r" b="b"/>
              <a:pathLst>
                <a:path w="329564" h="180339">
                  <a:moveTo>
                    <a:pt x="44069" y="0"/>
                  </a:moveTo>
                  <a:lnTo>
                    <a:pt x="0" y="47243"/>
                  </a:lnTo>
                  <a:lnTo>
                    <a:pt x="87249" y="89153"/>
                  </a:lnTo>
                  <a:lnTo>
                    <a:pt x="76073" y="66801"/>
                  </a:lnTo>
                  <a:lnTo>
                    <a:pt x="206883" y="61213"/>
                  </a:lnTo>
                  <a:lnTo>
                    <a:pt x="263525" y="179959"/>
                  </a:lnTo>
                  <a:lnTo>
                    <a:pt x="329184" y="177291"/>
                  </a:lnTo>
                  <a:lnTo>
                    <a:pt x="250190" y="13842"/>
                  </a:lnTo>
                  <a:lnTo>
                    <a:pt x="54483" y="22225"/>
                  </a:lnTo>
                  <a:lnTo>
                    <a:pt x="44069" y="0"/>
                  </a:lnTo>
                  <a:close/>
                </a:path>
              </a:pathLst>
            </a:custGeom>
            <a:solidFill>
              <a:srgbClr val="CEB8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99126" y="3435858"/>
              <a:ext cx="106807" cy="11620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275580" y="3460496"/>
              <a:ext cx="281305" cy="179070"/>
            </a:xfrm>
            <a:custGeom>
              <a:avLst/>
              <a:gdLst/>
              <a:ahLst/>
              <a:cxnLst/>
              <a:rect l="l" t="t" r="r" b="b"/>
              <a:pathLst>
                <a:path w="281304" h="179070">
                  <a:moveTo>
                    <a:pt x="195325" y="0"/>
                  </a:moveTo>
                  <a:lnTo>
                    <a:pt x="0" y="8254"/>
                  </a:lnTo>
                  <a:lnTo>
                    <a:pt x="3429" y="15366"/>
                  </a:lnTo>
                  <a:lnTo>
                    <a:pt x="1397" y="22859"/>
                  </a:lnTo>
                  <a:lnTo>
                    <a:pt x="175387" y="15748"/>
                  </a:lnTo>
                  <a:lnTo>
                    <a:pt x="177419" y="8127"/>
                  </a:lnTo>
                  <a:lnTo>
                    <a:pt x="192024" y="14986"/>
                  </a:lnTo>
                  <a:lnTo>
                    <a:pt x="187960" y="29971"/>
                  </a:lnTo>
                  <a:lnTo>
                    <a:pt x="252984" y="164083"/>
                  </a:lnTo>
                  <a:lnTo>
                    <a:pt x="263525" y="163575"/>
                  </a:lnTo>
                  <a:lnTo>
                    <a:pt x="259461" y="178688"/>
                  </a:lnTo>
                  <a:lnTo>
                    <a:pt x="281178" y="177800"/>
                  </a:lnTo>
                  <a:lnTo>
                    <a:pt x="195325" y="0"/>
                  </a:lnTo>
                  <a:close/>
                </a:path>
              </a:pathLst>
            </a:custGeom>
            <a:solidFill>
              <a:srgbClr val="968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75834" y="3468624"/>
              <a:ext cx="263270" cy="173227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4126991" y="3226561"/>
            <a:ext cx="303530" cy="338455"/>
            <a:chOff x="4126991" y="3226561"/>
            <a:chExt cx="303530" cy="338455"/>
          </a:xfrm>
        </p:grpSpPr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76343" y="3325367"/>
              <a:ext cx="153923" cy="11887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140707" y="3240023"/>
              <a:ext cx="254635" cy="312420"/>
            </a:xfrm>
            <a:custGeom>
              <a:avLst/>
              <a:gdLst/>
              <a:ahLst/>
              <a:cxnLst/>
              <a:rect l="l" t="t" r="r" b="b"/>
              <a:pathLst>
                <a:path w="254635" h="312420">
                  <a:moveTo>
                    <a:pt x="222503" y="0"/>
                  </a:moveTo>
                  <a:lnTo>
                    <a:pt x="0" y="105410"/>
                  </a:lnTo>
                  <a:lnTo>
                    <a:pt x="95122" y="271399"/>
                  </a:lnTo>
                  <a:lnTo>
                    <a:pt x="64769" y="285496"/>
                  </a:lnTo>
                  <a:lnTo>
                    <a:pt x="157099" y="312420"/>
                  </a:lnTo>
                  <a:lnTo>
                    <a:pt x="186054" y="227837"/>
                  </a:lnTo>
                  <a:lnTo>
                    <a:pt x="155701" y="242570"/>
                  </a:lnTo>
                  <a:lnTo>
                    <a:pt x="92328" y="131699"/>
                  </a:lnTo>
                  <a:lnTo>
                    <a:pt x="254126" y="55752"/>
                  </a:lnTo>
                  <a:lnTo>
                    <a:pt x="222503" y="0"/>
                  </a:lnTo>
                  <a:close/>
                </a:path>
              </a:pathLst>
            </a:custGeom>
            <a:solidFill>
              <a:srgbClr val="CEB8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76775" y="3464813"/>
              <a:ext cx="163449" cy="9982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126992" y="3226561"/>
              <a:ext cx="283210" cy="280670"/>
            </a:xfrm>
            <a:custGeom>
              <a:avLst/>
              <a:gdLst/>
              <a:ahLst/>
              <a:cxnLst/>
              <a:rect l="l" t="t" r="r" b="b"/>
              <a:pathLst>
                <a:path w="283210" h="280670">
                  <a:moveTo>
                    <a:pt x="205740" y="250444"/>
                  </a:moveTo>
                  <a:lnTo>
                    <a:pt x="189611" y="238252"/>
                  </a:lnTo>
                  <a:lnTo>
                    <a:pt x="181483" y="261874"/>
                  </a:lnTo>
                  <a:lnTo>
                    <a:pt x="205740" y="250444"/>
                  </a:lnTo>
                  <a:close/>
                </a:path>
                <a:path w="283210" h="280670">
                  <a:moveTo>
                    <a:pt x="282956" y="73533"/>
                  </a:moveTo>
                  <a:lnTo>
                    <a:pt x="275336" y="60071"/>
                  </a:lnTo>
                  <a:lnTo>
                    <a:pt x="251714" y="18415"/>
                  </a:lnTo>
                  <a:lnTo>
                    <a:pt x="241300" y="0"/>
                  </a:lnTo>
                  <a:lnTo>
                    <a:pt x="0" y="114554"/>
                  </a:lnTo>
                  <a:lnTo>
                    <a:pt x="94488" y="280162"/>
                  </a:lnTo>
                  <a:lnTo>
                    <a:pt x="104140" y="275590"/>
                  </a:lnTo>
                  <a:lnTo>
                    <a:pt x="116713" y="275590"/>
                  </a:lnTo>
                  <a:lnTo>
                    <a:pt x="32893" y="128016"/>
                  </a:lnTo>
                  <a:lnTo>
                    <a:pt x="30226" y="123317"/>
                  </a:lnTo>
                  <a:lnTo>
                    <a:pt x="49784" y="113919"/>
                  </a:lnTo>
                  <a:lnTo>
                    <a:pt x="231648" y="27305"/>
                  </a:lnTo>
                  <a:lnTo>
                    <a:pt x="253111" y="64643"/>
                  </a:lnTo>
                  <a:lnTo>
                    <a:pt x="92075" y="140843"/>
                  </a:lnTo>
                  <a:lnTo>
                    <a:pt x="165354" y="269494"/>
                  </a:lnTo>
                  <a:lnTo>
                    <a:pt x="181483" y="261874"/>
                  </a:lnTo>
                  <a:lnTo>
                    <a:pt x="185166" y="251079"/>
                  </a:lnTo>
                  <a:lnTo>
                    <a:pt x="189611" y="238252"/>
                  </a:lnTo>
                  <a:lnTo>
                    <a:pt x="213233" y="238252"/>
                  </a:lnTo>
                  <a:lnTo>
                    <a:pt x="219202" y="221107"/>
                  </a:lnTo>
                  <a:lnTo>
                    <a:pt x="174879" y="242062"/>
                  </a:lnTo>
                  <a:lnTo>
                    <a:pt x="124714" y="154305"/>
                  </a:lnTo>
                  <a:lnTo>
                    <a:pt x="122047" y="149733"/>
                  </a:lnTo>
                  <a:lnTo>
                    <a:pt x="140716" y="140843"/>
                  </a:lnTo>
                  <a:lnTo>
                    <a:pt x="282956" y="73533"/>
                  </a:lnTo>
                  <a:close/>
                </a:path>
              </a:pathLst>
            </a:custGeom>
            <a:solidFill>
              <a:srgbClr val="9686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object 1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71744" y="5388864"/>
            <a:ext cx="457200" cy="303275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5178552" y="5030711"/>
            <a:ext cx="1084580" cy="277495"/>
          </a:xfrm>
          <a:prstGeom prst="rect">
            <a:avLst/>
          </a:prstGeom>
          <a:solidFill>
            <a:srgbClr val="00AF50"/>
          </a:solidFill>
        </p:spPr>
        <p:txBody>
          <a:bodyPr vert="horz" wrap="square" lIns="0" tIns="0" rIns="0" bIns="0" rtlCol="0">
            <a:spAutoFit/>
          </a:bodyPr>
          <a:lstStyle/>
          <a:p>
            <a:pPr marL="13335">
              <a:lnSpc>
                <a:spcPts val="1585"/>
              </a:lnSpc>
            </a:pPr>
            <a:r>
              <a:rPr sz="1400" spc="-10" dirty="0">
                <a:solidFill>
                  <a:srgbClr val="404040"/>
                </a:solidFill>
                <a:latin typeface="Book Antiqua"/>
                <a:cs typeface="Book Antiqua"/>
              </a:rPr>
              <a:t>Start/finish</a:t>
            </a:r>
            <a:endParaRPr sz="1400">
              <a:latin typeface="Book Antiqua"/>
              <a:cs typeface="Book Antiqu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117335" y="4443984"/>
            <a:ext cx="646176" cy="483107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22146" rIns="0" bIns="0" rtlCol="0">
            <a:spAutoFit/>
          </a:bodyPr>
          <a:lstStyle/>
          <a:p>
            <a:pPr marL="3269615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1.5K/</a:t>
            </a:r>
            <a:r>
              <a:rPr sz="28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000000"/>
                </a:solidFill>
                <a:latin typeface="Calibri"/>
                <a:cs typeface="Calibri"/>
              </a:rPr>
              <a:t>750m</a:t>
            </a:r>
            <a:r>
              <a:rPr sz="2800" b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000000"/>
                </a:solidFill>
                <a:latin typeface="Calibri"/>
                <a:cs typeface="Calibri"/>
              </a:rPr>
              <a:t>Course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20" name="object 20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409185" y="3331717"/>
            <a:ext cx="157987" cy="252476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5119370" y="3455161"/>
            <a:ext cx="139700" cy="252475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788661" y="4102861"/>
            <a:ext cx="101600" cy="101600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259578" y="4084573"/>
            <a:ext cx="101600" cy="101600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043170" y="4842002"/>
            <a:ext cx="101600" cy="101600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3627246" y="4655946"/>
            <a:ext cx="9080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095" indent="-112395">
              <a:lnSpc>
                <a:spcPct val="100000"/>
              </a:lnSpc>
              <a:spcBef>
                <a:spcPts val="100"/>
              </a:spcBef>
              <a:buAutoNum type="arabicPlain"/>
              <a:tabLst>
                <a:tab pos="125095" algn="l"/>
              </a:tabLst>
            </a:pPr>
            <a:r>
              <a:rPr sz="1200" b="1" dirty="0">
                <a:latin typeface="Calibri"/>
                <a:cs typeface="Calibri"/>
              </a:rPr>
              <a:t>loop=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750m</a:t>
            </a:r>
            <a:endParaRPr sz="1200">
              <a:latin typeface="Calibri"/>
              <a:cs typeface="Calibri"/>
            </a:endParaRPr>
          </a:p>
          <a:p>
            <a:pPr marL="125095" indent="-112395">
              <a:lnSpc>
                <a:spcPct val="100000"/>
              </a:lnSpc>
              <a:buAutoNum type="arabicPlain"/>
              <a:tabLst>
                <a:tab pos="125095" algn="l"/>
              </a:tabLst>
            </a:pPr>
            <a:r>
              <a:rPr sz="1200" b="1" dirty="0">
                <a:latin typeface="Calibri"/>
                <a:cs typeface="Calibri"/>
              </a:rPr>
              <a:t>loops</a:t>
            </a:r>
            <a:r>
              <a:rPr sz="1200" b="1" spc="-30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=</a:t>
            </a:r>
            <a:r>
              <a:rPr sz="1200" b="1" spc="-1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1.5K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777951" y="3250819"/>
            <a:ext cx="8560435" cy="3995420"/>
            <a:chOff x="722122" y="3187954"/>
            <a:chExt cx="8560435" cy="399542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4568" y="3200400"/>
              <a:ext cx="8534400" cy="297180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728472" y="3194304"/>
              <a:ext cx="8547735" cy="2985135"/>
            </a:xfrm>
            <a:custGeom>
              <a:avLst/>
              <a:gdLst/>
              <a:ahLst/>
              <a:cxnLst/>
              <a:rect l="l" t="t" r="r" b="b"/>
              <a:pathLst>
                <a:path w="8547735" h="2985135">
                  <a:moveTo>
                    <a:pt x="1010411" y="0"/>
                  </a:moveTo>
                  <a:lnTo>
                    <a:pt x="1010411" y="2687955"/>
                  </a:lnTo>
                </a:path>
                <a:path w="8547735" h="2985135">
                  <a:moveTo>
                    <a:pt x="1805939" y="0"/>
                  </a:moveTo>
                  <a:lnTo>
                    <a:pt x="1805939" y="2687955"/>
                  </a:lnTo>
                </a:path>
                <a:path w="8547735" h="2985135">
                  <a:moveTo>
                    <a:pt x="2622804" y="0"/>
                  </a:moveTo>
                  <a:lnTo>
                    <a:pt x="2622804" y="2687955"/>
                  </a:lnTo>
                </a:path>
                <a:path w="8547735" h="2985135">
                  <a:moveTo>
                    <a:pt x="3461004" y="0"/>
                  </a:moveTo>
                  <a:lnTo>
                    <a:pt x="3461004" y="2890901"/>
                  </a:lnTo>
                </a:path>
                <a:path w="8547735" h="2985135">
                  <a:moveTo>
                    <a:pt x="4355592" y="0"/>
                  </a:moveTo>
                  <a:lnTo>
                    <a:pt x="4355592" y="2890901"/>
                  </a:lnTo>
                </a:path>
                <a:path w="8547735" h="2985135">
                  <a:moveTo>
                    <a:pt x="5337048" y="0"/>
                  </a:moveTo>
                  <a:lnTo>
                    <a:pt x="5337048" y="2890901"/>
                  </a:lnTo>
                </a:path>
                <a:path w="8547735" h="2985135">
                  <a:moveTo>
                    <a:pt x="6316980" y="0"/>
                  </a:moveTo>
                  <a:lnTo>
                    <a:pt x="6316980" y="2890901"/>
                  </a:lnTo>
                </a:path>
                <a:path w="8547735" h="2985135">
                  <a:moveTo>
                    <a:pt x="7395972" y="0"/>
                  </a:moveTo>
                  <a:lnTo>
                    <a:pt x="7395972" y="2890901"/>
                  </a:lnTo>
                </a:path>
                <a:path w="8547735" h="2985135">
                  <a:moveTo>
                    <a:pt x="0" y="303275"/>
                  </a:moveTo>
                  <a:lnTo>
                    <a:pt x="8547608" y="303275"/>
                  </a:lnTo>
                </a:path>
                <a:path w="8547735" h="2985135">
                  <a:moveTo>
                    <a:pt x="0" y="600456"/>
                  </a:moveTo>
                  <a:lnTo>
                    <a:pt x="8547608" y="600456"/>
                  </a:lnTo>
                </a:path>
                <a:path w="8547735" h="2985135">
                  <a:moveTo>
                    <a:pt x="0" y="897636"/>
                  </a:moveTo>
                  <a:lnTo>
                    <a:pt x="8547608" y="897636"/>
                  </a:lnTo>
                </a:path>
                <a:path w="8547735" h="2985135">
                  <a:moveTo>
                    <a:pt x="0" y="1194816"/>
                  </a:moveTo>
                  <a:lnTo>
                    <a:pt x="8547608" y="1194816"/>
                  </a:lnTo>
                </a:path>
                <a:path w="8547735" h="2985135">
                  <a:moveTo>
                    <a:pt x="0" y="1491996"/>
                  </a:moveTo>
                  <a:lnTo>
                    <a:pt x="8547608" y="1491996"/>
                  </a:lnTo>
                </a:path>
                <a:path w="8547735" h="2985135">
                  <a:moveTo>
                    <a:pt x="0" y="1789176"/>
                  </a:moveTo>
                  <a:lnTo>
                    <a:pt x="8547608" y="1789176"/>
                  </a:lnTo>
                </a:path>
                <a:path w="8547735" h="2985135">
                  <a:moveTo>
                    <a:pt x="0" y="2086356"/>
                  </a:moveTo>
                  <a:lnTo>
                    <a:pt x="8547608" y="2086356"/>
                  </a:lnTo>
                </a:path>
                <a:path w="8547735" h="2985135">
                  <a:moveTo>
                    <a:pt x="0" y="2383536"/>
                  </a:moveTo>
                  <a:lnTo>
                    <a:pt x="8547608" y="2383536"/>
                  </a:lnTo>
                </a:path>
                <a:path w="8547735" h="2985135">
                  <a:moveTo>
                    <a:pt x="0" y="2680716"/>
                  </a:moveTo>
                  <a:lnTo>
                    <a:pt x="8547608" y="2680716"/>
                  </a:lnTo>
                </a:path>
                <a:path w="8547735" h="2985135">
                  <a:moveTo>
                    <a:pt x="6096" y="0"/>
                  </a:moveTo>
                  <a:lnTo>
                    <a:pt x="6096" y="2985135"/>
                  </a:lnTo>
                </a:path>
                <a:path w="8547735" h="2985135">
                  <a:moveTo>
                    <a:pt x="8540496" y="0"/>
                  </a:moveTo>
                  <a:lnTo>
                    <a:pt x="8540496" y="2985135"/>
                  </a:lnTo>
                </a:path>
                <a:path w="8547735" h="2985135">
                  <a:moveTo>
                    <a:pt x="0" y="2977896"/>
                  </a:moveTo>
                  <a:lnTo>
                    <a:pt x="12954" y="2977896"/>
                  </a:lnTo>
                </a:path>
                <a:path w="8547735" h="2985135">
                  <a:moveTo>
                    <a:pt x="8534654" y="2977896"/>
                  </a:moveTo>
                  <a:lnTo>
                    <a:pt x="8547608" y="297789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41426" y="6085204"/>
              <a:ext cx="8521700" cy="1097915"/>
            </a:xfrm>
            <a:custGeom>
              <a:avLst/>
              <a:gdLst/>
              <a:ahLst/>
              <a:cxnLst/>
              <a:rect l="l" t="t" r="r" b="b"/>
              <a:pathLst>
                <a:path w="8521700" h="1097915">
                  <a:moveTo>
                    <a:pt x="1760931" y="0"/>
                  </a:moveTo>
                  <a:lnTo>
                    <a:pt x="704126" y="0"/>
                  </a:lnTo>
                  <a:lnTo>
                    <a:pt x="0" y="0"/>
                  </a:lnTo>
                  <a:lnTo>
                    <a:pt x="0" y="418465"/>
                  </a:lnTo>
                  <a:lnTo>
                    <a:pt x="0" y="836930"/>
                  </a:lnTo>
                  <a:lnTo>
                    <a:pt x="0" y="1097915"/>
                  </a:lnTo>
                  <a:lnTo>
                    <a:pt x="704088" y="1097915"/>
                  </a:lnTo>
                  <a:lnTo>
                    <a:pt x="1760931" y="1097915"/>
                  </a:lnTo>
                  <a:lnTo>
                    <a:pt x="1760931" y="836930"/>
                  </a:lnTo>
                  <a:lnTo>
                    <a:pt x="1760931" y="418465"/>
                  </a:lnTo>
                  <a:lnTo>
                    <a:pt x="1760931" y="0"/>
                  </a:lnTo>
                  <a:close/>
                </a:path>
                <a:path w="8521700" h="1097915">
                  <a:moveTo>
                    <a:pt x="3432581" y="0"/>
                  </a:moveTo>
                  <a:lnTo>
                    <a:pt x="2443264" y="0"/>
                  </a:lnTo>
                  <a:lnTo>
                    <a:pt x="1760982" y="0"/>
                  </a:lnTo>
                  <a:lnTo>
                    <a:pt x="1760982" y="418465"/>
                  </a:lnTo>
                  <a:lnTo>
                    <a:pt x="1760982" y="836930"/>
                  </a:lnTo>
                  <a:lnTo>
                    <a:pt x="1760982" y="1097915"/>
                  </a:lnTo>
                  <a:lnTo>
                    <a:pt x="2443226" y="1097915"/>
                  </a:lnTo>
                  <a:lnTo>
                    <a:pt x="3432581" y="1097915"/>
                  </a:lnTo>
                  <a:lnTo>
                    <a:pt x="3432581" y="836930"/>
                  </a:lnTo>
                  <a:lnTo>
                    <a:pt x="3432581" y="418465"/>
                  </a:lnTo>
                  <a:lnTo>
                    <a:pt x="3432581" y="0"/>
                  </a:lnTo>
                  <a:close/>
                </a:path>
                <a:path w="8521700" h="1097915">
                  <a:moveTo>
                    <a:pt x="6319977" y="0"/>
                  </a:moveTo>
                  <a:lnTo>
                    <a:pt x="5316728" y="0"/>
                  </a:lnTo>
                  <a:lnTo>
                    <a:pt x="4193070" y="0"/>
                  </a:lnTo>
                  <a:lnTo>
                    <a:pt x="3432683" y="0"/>
                  </a:lnTo>
                  <a:lnTo>
                    <a:pt x="3432683" y="418465"/>
                  </a:lnTo>
                  <a:lnTo>
                    <a:pt x="3432683" y="836930"/>
                  </a:lnTo>
                  <a:lnTo>
                    <a:pt x="3432683" y="1097915"/>
                  </a:lnTo>
                  <a:lnTo>
                    <a:pt x="4193032" y="1097915"/>
                  </a:lnTo>
                  <a:lnTo>
                    <a:pt x="5316728" y="1097915"/>
                  </a:lnTo>
                  <a:lnTo>
                    <a:pt x="6319977" y="1097915"/>
                  </a:lnTo>
                  <a:lnTo>
                    <a:pt x="6319977" y="836930"/>
                  </a:lnTo>
                  <a:lnTo>
                    <a:pt x="6319977" y="418465"/>
                  </a:lnTo>
                  <a:lnTo>
                    <a:pt x="6319977" y="0"/>
                  </a:lnTo>
                  <a:close/>
                </a:path>
                <a:path w="8521700" h="1097915">
                  <a:moveTo>
                    <a:pt x="8521700" y="0"/>
                  </a:moveTo>
                  <a:lnTo>
                    <a:pt x="7460932" y="0"/>
                  </a:lnTo>
                  <a:lnTo>
                    <a:pt x="6320028" y="0"/>
                  </a:lnTo>
                  <a:lnTo>
                    <a:pt x="6320028" y="418465"/>
                  </a:lnTo>
                  <a:lnTo>
                    <a:pt x="6320028" y="836930"/>
                  </a:lnTo>
                  <a:lnTo>
                    <a:pt x="6320028" y="1097915"/>
                  </a:lnTo>
                  <a:lnTo>
                    <a:pt x="7460869" y="1097915"/>
                  </a:lnTo>
                  <a:lnTo>
                    <a:pt x="8521700" y="1097915"/>
                  </a:lnTo>
                  <a:lnTo>
                    <a:pt x="8521700" y="836930"/>
                  </a:lnTo>
                  <a:lnTo>
                    <a:pt x="8521700" y="418465"/>
                  </a:lnTo>
                  <a:lnTo>
                    <a:pt x="8521700" y="0"/>
                  </a:lnTo>
                  <a:close/>
                </a:path>
              </a:pathLst>
            </a:custGeom>
            <a:solidFill>
              <a:srgbClr val="EDEB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77951" y="3418458"/>
            <a:ext cx="48196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Book Antiqua"/>
                <a:cs typeface="Book Antiqua"/>
              </a:rPr>
              <a:t>Event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20774" y="3418458"/>
            <a:ext cx="61468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Book Antiqua"/>
                <a:cs typeface="Book Antiqua"/>
              </a:rPr>
              <a:t>Gender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20517" y="3418458"/>
            <a:ext cx="33280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95325" algn="l"/>
                <a:tab pos="1729739" algn="l"/>
                <a:tab pos="2501265" algn="l"/>
              </a:tabLst>
            </a:pPr>
            <a:r>
              <a:rPr sz="1400" spc="-25" dirty="0">
                <a:latin typeface="Book Antiqua"/>
                <a:cs typeface="Book Antiqua"/>
              </a:rPr>
              <a:t>Age</a:t>
            </a:r>
            <a:r>
              <a:rPr sz="1400" dirty="0">
                <a:latin typeface="Book Antiqua"/>
                <a:cs typeface="Book Antiqua"/>
              </a:rPr>
              <a:t>	</a:t>
            </a:r>
            <a:r>
              <a:rPr sz="1400" spc="-10" dirty="0">
                <a:latin typeface="Book Antiqua"/>
                <a:cs typeface="Book Antiqua"/>
              </a:rPr>
              <a:t>Distance</a:t>
            </a:r>
            <a:r>
              <a:rPr sz="1400" dirty="0">
                <a:latin typeface="Book Antiqua"/>
                <a:cs typeface="Book Antiqua"/>
              </a:rPr>
              <a:t>	</a:t>
            </a:r>
            <a:r>
              <a:rPr sz="1400" spc="-20" dirty="0">
                <a:latin typeface="Book Antiqua"/>
                <a:cs typeface="Book Antiqua"/>
              </a:rPr>
              <a:t>Total</a:t>
            </a:r>
            <a:r>
              <a:rPr sz="1400" dirty="0">
                <a:latin typeface="Book Antiqua"/>
                <a:cs typeface="Book Antiqua"/>
              </a:rPr>
              <a:t>	Start</a:t>
            </a:r>
            <a:r>
              <a:rPr sz="1400" spc="-65" dirty="0">
                <a:latin typeface="Book Antiqua"/>
                <a:cs typeface="Book Antiqua"/>
              </a:rPr>
              <a:t> </a:t>
            </a:r>
            <a:r>
              <a:rPr sz="1400" spc="-20" dirty="0">
                <a:latin typeface="Book Antiqua"/>
                <a:cs typeface="Book Antiqua"/>
              </a:rPr>
              <a:t>Time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72327" y="3418458"/>
            <a:ext cx="7721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Book Antiqua"/>
                <a:cs typeface="Book Antiqua"/>
              </a:rPr>
              <a:t>1st</a:t>
            </a:r>
            <a:r>
              <a:rPr sz="1400" spc="-65" dirty="0">
                <a:latin typeface="Book Antiqua"/>
                <a:cs typeface="Book Antiqua"/>
              </a:rPr>
              <a:t> </a:t>
            </a:r>
            <a:r>
              <a:rPr sz="1400" spc="-10" dirty="0">
                <a:latin typeface="Book Antiqua"/>
                <a:cs typeface="Book Antiqua"/>
              </a:rPr>
              <a:t>Finish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92136" y="3418458"/>
            <a:ext cx="8763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Book Antiqua"/>
                <a:cs typeface="Book Antiqua"/>
              </a:rPr>
              <a:t>50%</a:t>
            </a:r>
            <a:r>
              <a:rPr sz="1400" spc="-60" dirty="0">
                <a:latin typeface="Book Antiqua"/>
                <a:cs typeface="Book Antiqua"/>
              </a:rPr>
              <a:t> </a:t>
            </a:r>
            <a:r>
              <a:rPr sz="1400" spc="-10" dirty="0">
                <a:latin typeface="Book Antiqua"/>
                <a:cs typeface="Book Antiqua"/>
              </a:rPr>
              <a:t>Finish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42121" y="3418458"/>
            <a:ext cx="8788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Book Antiqua"/>
                <a:cs typeface="Book Antiqua"/>
              </a:rPr>
              <a:t>Last</a:t>
            </a:r>
            <a:r>
              <a:rPr sz="1400" spc="-85" dirty="0">
                <a:latin typeface="Book Antiqua"/>
                <a:cs typeface="Book Antiqua"/>
              </a:rPr>
              <a:t> </a:t>
            </a:r>
            <a:r>
              <a:rPr sz="1400" spc="-10" dirty="0">
                <a:latin typeface="Book Antiqua"/>
                <a:cs typeface="Book Antiqua"/>
              </a:rPr>
              <a:t>Finish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1136" y="3710177"/>
            <a:ext cx="1149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latin typeface="Book Antiqua"/>
                <a:cs typeface="Book Antiqua"/>
              </a:rPr>
              <a:t>1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25929" y="3710177"/>
            <a:ext cx="4064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Book Antiqua"/>
                <a:cs typeface="Book Antiqua"/>
              </a:rPr>
              <a:t>Boys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43301" y="3716273"/>
            <a:ext cx="392684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Book Antiqua"/>
                <a:cs typeface="Book Antiqua"/>
              </a:rPr>
              <a:t>1</a:t>
            </a:r>
            <a:r>
              <a:rPr lang="en-US" sz="900" spc="-20" dirty="0">
                <a:latin typeface="Book Antiqua"/>
                <a:cs typeface="Book Antiqua"/>
              </a:rPr>
              <a:t>3+</a:t>
            </a:r>
            <a:endParaRPr sz="900" dirty="0">
              <a:latin typeface="Book Antiqua"/>
              <a:cs typeface="Book Antiqu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32378" y="3710177"/>
            <a:ext cx="2451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Book Antiqua"/>
                <a:cs typeface="Book Antiqua"/>
              </a:rPr>
              <a:t>5K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52365" y="3710177"/>
            <a:ext cx="20574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400" spc="-25" dirty="0">
                <a:latin typeface="Book Antiqua"/>
                <a:cs typeface="Book Antiqua"/>
              </a:rPr>
              <a:t>11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86934" y="3710177"/>
            <a:ext cx="6807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Book Antiqua"/>
                <a:cs typeface="Book Antiqua"/>
              </a:rPr>
              <a:t>9:00</a:t>
            </a:r>
            <a:r>
              <a:rPr sz="1400" spc="-75" dirty="0">
                <a:latin typeface="Book Antiqua"/>
                <a:cs typeface="Book Antiqua"/>
              </a:rPr>
              <a:t> </a:t>
            </a:r>
            <a:r>
              <a:rPr sz="1400" spc="-25" dirty="0">
                <a:latin typeface="Book Antiqua"/>
                <a:cs typeface="Book Antiqua"/>
              </a:rPr>
              <a:t>AM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33286" y="3710177"/>
            <a:ext cx="6451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latin typeface="Book Antiqua"/>
                <a:cs typeface="Book Antiqua"/>
              </a:rPr>
              <a:t>9:57AM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43953" y="3710177"/>
            <a:ext cx="7689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Book Antiqua"/>
                <a:cs typeface="Book Antiqua"/>
              </a:rPr>
              <a:t>10:15</a:t>
            </a:r>
            <a:r>
              <a:rPr sz="1400" spc="-85" dirty="0">
                <a:latin typeface="Book Antiqua"/>
                <a:cs typeface="Book Antiqua"/>
              </a:rPr>
              <a:t> </a:t>
            </a:r>
            <a:r>
              <a:rPr sz="1400" spc="-25" dirty="0">
                <a:latin typeface="Book Antiqua"/>
                <a:cs typeface="Book Antiqua"/>
              </a:rPr>
              <a:t>AM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95461" y="3710177"/>
            <a:ext cx="7689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Book Antiqua"/>
                <a:cs typeface="Book Antiqua"/>
              </a:rPr>
              <a:t>10:45</a:t>
            </a:r>
            <a:r>
              <a:rPr sz="1400" spc="-85" dirty="0">
                <a:latin typeface="Book Antiqua"/>
                <a:cs typeface="Book Antiqua"/>
              </a:rPr>
              <a:t> </a:t>
            </a:r>
            <a:r>
              <a:rPr sz="1400" spc="-25" dirty="0">
                <a:latin typeface="Book Antiqua"/>
                <a:cs typeface="Book Antiqua"/>
              </a:rPr>
              <a:t>AM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61136" y="4007357"/>
            <a:ext cx="1149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latin typeface="Book Antiqua"/>
                <a:cs typeface="Book Antiqua"/>
              </a:rPr>
              <a:t>2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722882" y="4007357"/>
            <a:ext cx="41084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Book Antiqua"/>
                <a:cs typeface="Book Antiqua"/>
              </a:rPr>
              <a:t>Girls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52064" y="4016213"/>
            <a:ext cx="2863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Book Antiqua"/>
                <a:cs typeface="Book Antiqua"/>
              </a:rPr>
              <a:t>1</a:t>
            </a:r>
            <a:r>
              <a:rPr lang="en-US" sz="900" spc="-10" dirty="0">
                <a:latin typeface="Book Antiqua"/>
                <a:cs typeface="Book Antiqua"/>
              </a:rPr>
              <a:t>3+</a:t>
            </a:r>
            <a:endParaRPr sz="900" dirty="0">
              <a:latin typeface="Book Antiqua"/>
              <a:cs typeface="Book Antiqu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532378" y="4007357"/>
            <a:ext cx="24511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latin typeface="Book Antiqua"/>
                <a:cs typeface="Book Antiqua"/>
              </a:rPr>
              <a:t>5K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452365" y="4007357"/>
            <a:ext cx="20574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400" spc="-25" dirty="0">
                <a:latin typeface="Book Antiqua"/>
                <a:cs typeface="Book Antiqua"/>
              </a:rPr>
              <a:t>14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186934" y="4007357"/>
            <a:ext cx="6807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Book Antiqua"/>
                <a:cs typeface="Book Antiqua"/>
              </a:rPr>
              <a:t>9:02</a:t>
            </a:r>
            <a:r>
              <a:rPr sz="1400" spc="-75" dirty="0">
                <a:latin typeface="Book Antiqua"/>
                <a:cs typeface="Book Antiqua"/>
              </a:rPr>
              <a:t> </a:t>
            </a:r>
            <a:r>
              <a:rPr sz="1400" spc="-25" dirty="0">
                <a:latin typeface="Book Antiqua"/>
                <a:cs typeface="Book Antiqua"/>
              </a:rPr>
              <a:t>AM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70803" y="4007357"/>
            <a:ext cx="7689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Book Antiqua"/>
                <a:cs typeface="Book Antiqua"/>
              </a:rPr>
              <a:t>10:03</a:t>
            </a:r>
            <a:r>
              <a:rPr sz="1400" spc="-85" dirty="0">
                <a:latin typeface="Book Antiqua"/>
                <a:cs typeface="Book Antiqua"/>
              </a:rPr>
              <a:t> </a:t>
            </a:r>
            <a:r>
              <a:rPr sz="1400" spc="-25" dirty="0">
                <a:latin typeface="Book Antiqua"/>
                <a:cs typeface="Book Antiqua"/>
              </a:rPr>
              <a:t>AM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243953" y="4007357"/>
            <a:ext cx="7689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Book Antiqua"/>
                <a:cs typeface="Book Antiqua"/>
              </a:rPr>
              <a:t>10:22</a:t>
            </a:r>
            <a:r>
              <a:rPr sz="1400" spc="-85" dirty="0">
                <a:latin typeface="Book Antiqua"/>
                <a:cs typeface="Book Antiqua"/>
              </a:rPr>
              <a:t> </a:t>
            </a:r>
            <a:r>
              <a:rPr sz="1400" spc="-25" dirty="0">
                <a:latin typeface="Book Antiqua"/>
                <a:cs typeface="Book Antiqua"/>
              </a:rPr>
              <a:t>AM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395461" y="4007357"/>
            <a:ext cx="76898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Book Antiqua"/>
                <a:cs typeface="Book Antiqua"/>
              </a:rPr>
              <a:t>10:50</a:t>
            </a:r>
            <a:r>
              <a:rPr sz="1400" spc="-85" dirty="0">
                <a:latin typeface="Book Antiqua"/>
                <a:cs typeface="Book Antiqua"/>
              </a:rPr>
              <a:t> </a:t>
            </a:r>
            <a:r>
              <a:rPr sz="1400" spc="-25" dirty="0">
                <a:latin typeface="Book Antiqua"/>
                <a:cs typeface="Book Antiqua"/>
              </a:rPr>
              <a:t>AM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61136" y="4304538"/>
            <a:ext cx="11493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0" dirty="0">
                <a:latin typeface="Book Antiqua"/>
                <a:cs typeface="Book Antiqua"/>
              </a:rPr>
              <a:t>3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725929" y="4304538"/>
            <a:ext cx="4064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400" spc="-20" dirty="0">
                <a:latin typeface="Book Antiqua"/>
                <a:cs typeface="Book Antiqua"/>
              </a:rPr>
              <a:t>Boy</a:t>
            </a:r>
            <a:r>
              <a:rPr sz="1400" spc="-20" dirty="0">
                <a:latin typeface="Book Antiqua"/>
                <a:cs typeface="Book Antiqua"/>
              </a:rPr>
              <a:t>s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529077" y="4310634"/>
            <a:ext cx="5308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Book Antiqua"/>
                <a:cs typeface="Book Antiqua"/>
              </a:rPr>
              <a:t>13</a:t>
            </a:r>
            <a:r>
              <a:rPr sz="900" spc="-25" dirty="0">
                <a:latin typeface="Book Antiqua"/>
                <a:cs typeface="Book Antiqua"/>
              </a:rPr>
              <a:t>+</a:t>
            </a:r>
            <a:endParaRPr sz="900" dirty="0">
              <a:latin typeface="Book Antiqua"/>
              <a:cs typeface="Book Antiqu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533901" y="4304538"/>
            <a:ext cx="499873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400" spc="-25" dirty="0">
                <a:latin typeface="Book Antiqua"/>
                <a:cs typeface="Book Antiqua"/>
              </a:rPr>
              <a:t>2.5 K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452365" y="4304538"/>
            <a:ext cx="20574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400" spc="-25" dirty="0">
                <a:latin typeface="Book Antiqua"/>
                <a:cs typeface="Book Antiqua"/>
              </a:rPr>
              <a:t>19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185409" y="4304538"/>
            <a:ext cx="68326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Book Antiqua"/>
                <a:cs typeface="Book Antiqua"/>
              </a:rPr>
              <a:t>9:0</a:t>
            </a:r>
            <a:r>
              <a:rPr lang="en-US" sz="1400" dirty="0">
                <a:latin typeface="Book Antiqua"/>
                <a:cs typeface="Book Antiqua"/>
              </a:rPr>
              <a:t>7</a:t>
            </a:r>
            <a:r>
              <a:rPr sz="1400" spc="-55" dirty="0">
                <a:latin typeface="Book Antiqua"/>
                <a:cs typeface="Book Antiqua"/>
              </a:rPr>
              <a:t> </a:t>
            </a:r>
            <a:r>
              <a:rPr sz="1400" spc="-25" dirty="0">
                <a:latin typeface="Book Antiqua"/>
                <a:cs typeface="Book Antiqua"/>
              </a:rPr>
              <a:t>AM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169278" y="4304538"/>
            <a:ext cx="77216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400" spc="-65" dirty="0">
                <a:latin typeface="Book Antiqua"/>
                <a:cs typeface="Book Antiqua"/>
              </a:rPr>
              <a:t> 9:40</a:t>
            </a:r>
            <a:r>
              <a:rPr sz="1400" spc="-65" dirty="0">
                <a:latin typeface="Book Antiqua"/>
                <a:cs typeface="Book Antiqua"/>
              </a:rPr>
              <a:t> </a:t>
            </a:r>
            <a:r>
              <a:rPr sz="1400" spc="-25" dirty="0">
                <a:latin typeface="Book Antiqua"/>
                <a:cs typeface="Book Antiqua"/>
              </a:rPr>
              <a:t>AM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243953" y="4304538"/>
            <a:ext cx="772160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65" dirty="0">
                <a:latin typeface="Book Antiqua"/>
                <a:cs typeface="Book Antiqua"/>
              </a:rPr>
              <a:t> </a:t>
            </a:r>
            <a:r>
              <a:rPr lang="en-US" sz="1400" spc="-65" dirty="0">
                <a:latin typeface="Book Antiqua"/>
                <a:cs typeface="Book Antiqua"/>
              </a:rPr>
              <a:t>9:55</a:t>
            </a:r>
            <a:r>
              <a:rPr sz="1400" spc="-25" dirty="0">
                <a:latin typeface="Book Antiqua"/>
                <a:cs typeface="Book Antiqua"/>
              </a:rPr>
              <a:t>AM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397296" y="4304538"/>
            <a:ext cx="786802" cy="228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400" spc="-65" dirty="0">
                <a:latin typeface="Book Antiqua"/>
                <a:cs typeface="Book Antiqua"/>
              </a:rPr>
              <a:t>10:07</a:t>
            </a:r>
            <a:r>
              <a:rPr sz="1400" spc="-65" dirty="0">
                <a:latin typeface="Book Antiqua"/>
                <a:cs typeface="Book Antiqua"/>
              </a:rPr>
              <a:t> </a:t>
            </a:r>
            <a:r>
              <a:rPr sz="1400" spc="-25" dirty="0">
                <a:latin typeface="Book Antiqua"/>
                <a:cs typeface="Book Antiqua"/>
              </a:rPr>
              <a:t>AM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961136" y="4601717"/>
            <a:ext cx="11493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0" dirty="0">
                <a:latin typeface="Book Antiqua"/>
                <a:cs typeface="Book Antiqua"/>
              </a:rPr>
              <a:t>4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722882" y="4601717"/>
            <a:ext cx="4108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Book Antiqua"/>
                <a:cs typeface="Book Antiqua"/>
              </a:rPr>
              <a:t>Girls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529077" y="4607814"/>
            <a:ext cx="53086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Book Antiqua"/>
                <a:cs typeface="Book Antiqua"/>
              </a:rPr>
              <a:t>13</a:t>
            </a:r>
            <a:r>
              <a:rPr sz="900" spc="-25" dirty="0">
                <a:latin typeface="Book Antiqua"/>
                <a:cs typeface="Book Antiqua"/>
              </a:rPr>
              <a:t>+</a:t>
            </a:r>
            <a:endParaRPr sz="900" dirty="0">
              <a:latin typeface="Book Antiqua"/>
              <a:cs typeface="Book Antiqu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533902" y="4601717"/>
            <a:ext cx="38963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25" dirty="0">
                <a:latin typeface="Book Antiqua"/>
                <a:cs typeface="Book Antiqua"/>
              </a:rPr>
              <a:t>2.5</a:t>
            </a:r>
            <a:r>
              <a:rPr sz="1400" spc="-25" dirty="0">
                <a:latin typeface="Book Antiqua"/>
                <a:cs typeface="Book Antiqua"/>
              </a:rPr>
              <a:t>K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452365" y="4601717"/>
            <a:ext cx="2057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25" dirty="0">
                <a:latin typeface="Book Antiqua"/>
                <a:cs typeface="Book Antiqua"/>
              </a:rPr>
              <a:t>12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186934" y="4601717"/>
            <a:ext cx="6832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Book Antiqua"/>
                <a:cs typeface="Book Antiqua"/>
              </a:rPr>
              <a:t>9:0</a:t>
            </a:r>
            <a:r>
              <a:rPr lang="en-US" sz="1400" dirty="0">
                <a:latin typeface="Book Antiqua"/>
                <a:cs typeface="Book Antiqua"/>
              </a:rPr>
              <a:t>9</a:t>
            </a:r>
            <a:r>
              <a:rPr sz="1400" spc="-55" dirty="0">
                <a:latin typeface="Book Antiqua"/>
                <a:cs typeface="Book Antiqua"/>
              </a:rPr>
              <a:t> </a:t>
            </a:r>
            <a:r>
              <a:rPr sz="1400" spc="-25" dirty="0">
                <a:latin typeface="Book Antiqua"/>
                <a:cs typeface="Book Antiqua"/>
              </a:rPr>
              <a:t>AM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170803" y="4601717"/>
            <a:ext cx="7721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60" dirty="0">
                <a:latin typeface="Book Antiqua"/>
                <a:cs typeface="Book Antiqua"/>
              </a:rPr>
              <a:t> 9:43</a:t>
            </a:r>
            <a:r>
              <a:rPr sz="1400" spc="-60" dirty="0">
                <a:latin typeface="Book Antiqua"/>
                <a:cs typeface="Book Antiqua"/>
              </a:rPr>
              <a:t> </a:t>
            </a:r>
            <a:r>
              <a:rPr sz="1400" spc="-25" dirty="0">
                <a:latin typeface="Book Antiqua"/>
                <a:cs typeface="Book Antiqua"/>
              </a:rPr>
              <a:t>AM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243953" y="4601717"/>
            <a:ext cx="7721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65" dirty="0">
                <a:latin typeface="Book Antiqua"/>
                <a:cs typeface="Book Antiqua"/>
              </a:rPr>
              <a:t> 9:57</a:t>
            </a:r>
            <a:r>
              <a:rPr sz="1400" spc="-65" dirty="0">
                <a:latin typeface="Book Antiqua"/>
                <a:cs typeface="Book Antiqua"/>
              </a:rPr>
              <a:t> </a:t>
            </a:r>
            <a:r>
              <a:rPr sz="1400" spc="-25" dirty="0">
                <a:latin typeface="Book Antiqua"/>
                <a:cs typeface="Book Antiqua"/>
              </a:rPr>
              <a:t>AM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400033" y="4601717"/>
            <a:ext cx="7594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Book Antiqua"/>
                <a:cs typeface="Book Antiqua"/>
              </a:rPr>
              <a:t>1</a:t>
            </a:r>
            <a:r>
              <a:rPr lang="en-US" sz="1400" dirty="0">
                <a:latin typeface="Book Antiqua"/>
                <a:cs typeface="Book Antiqua"/>
              </a:rPr>
              <a:t>0</a:t>
            </a:r>
            <a:r>
              <a:rPr sz="1400" dirty="0">
                <a:latin typeface="Book Antiqua"/>
                <a:cs typeface="Book Antiqua"/>
              </a:rPr>
              <a:t>:0</a:t>
            </a:r>
            <a:r>
              <a:rPr lang="en-US" sz="1400" dirty="0">
                <a:latin typeface="Book Antiqua"/>
                <a:cs typeface="Book Antiqua"/>
              </a:rPr>
              <a:t>9</a:t>
            </a:r>
            <a:r>
              <a:rPr sz="1400" spc="-65" dirty="0">
                <a:latin typeface="Book Antiqua"/>
                <a:cs typeface="Book Antiqua"/>
              </a:rPr>
              <a:t> </a:t>
            </a:r>
            <a:r>
              <a:rPr sz="1400" spc="-25" dirty="0">
                <a:latin typeface="Book Antiqua"/>
                <a:cs typeface="Book Antiqua"/>
              </a:rPr>
              <a:t>AM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725929" y="5499607"/>
            <a:ext cx="659130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900" dirty="0">
              <a:latin typeface="Book Antiqua"/>
              <a:cs typeface="Book Antiqua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647950" y="5499607"/>
            <a:ext cx="29527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900" dirty="0">
              <a:latin typeface="Book Antiqua"/>
              <a:cs typeface="Book Antiqua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466846" y="5493511"/>
            <a:ext cx="3784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Book Antiqua"/>
              <a:cs typeface="Book Antiqu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452365" y="5493511"/>
            <a:ext cx="2057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Book Antiqua"/>
              <a:cs typeface="Book Antiqua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5185409" y="5493511"/>
            <a:ext cx="6851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Book Antiqua"/>
              <a:cs typeface="Book Antiqua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6169278" y="5493511"/>
            <a:ext cx="7734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Book Antiqua"/>
              <a:cs typeface="Book Antiqua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248525" y="5493511"/>
            <a:ext cx="7645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Book Antiqua"/>
              <a:cs typeface="Book Antiqu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8393938" y="5493511"/>
            <a:ext cx="7734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1400" dirty="0">
              <a:latin typeface="Book Antiqua"/>
              <a:cs typeface="Book Antiqu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961136" y="5584086"/>
            <a:ext cx="29629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50" dirty="0">
                <a:latin typeface="Book Antiqua"/>
                <a:cs typeface="Book Antiqua"/>
              </a:rPr>
              <a:t>5/7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735582" y="5654557"/>
            <a:ext cx="40640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Book Antiqua"/>
                <a:cs typeface="Book Antiqua"/>
              </a:rPr>
              <a:t>Boys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683646" y="5770539"/>
            <a:ext cx="53022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Book Antiqua"/>
                <a:cs typeface="Book Antiqua"/>
              </a:rPr>
              <a:t>13</a:t>
            </a:r>
            <a:r>
              <a:rPr lang="en-US" sz="900" dirty="0">
                <a:latin typeface="Book Antiqua"/>
                <a:cs typeface="Book Antiqua"/>
              </a:rPr>
              <a:t>+</a:t>
            </a:r>
            <a:endParaRPr sz="900" dirty="0">
              <a:latin typeface="Book Antiqua"/>
              <a:cs typeface="Book Antiqua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322192" y="5724366"/>
            <a:ext cx="7543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Book Antiqua"/>
                <a:cs typeface="Book Antiqua"/>
              </a:rPr>
              <a:t>750/1.5K</a:t>
            </a:r>
            <a:r>
              <a:rPr sz="1100" spc="-65" dirty="0">
                <a:latin typeface="Book Antiqua"/>
                <a:cs typeface="Book Antiqua"/>
              </a:rPr>
              <a:t> </a:t>
            </a:r>
            <a:r>
              <a:rPr sz="1100" spc="-50" dirty="0">
                <a:latin typeface="Book Antiqua"/>
                <a:cs typeface="Book Antiqua"/>
              </a:rPr>
              <a:t>m</a:t>
            </a:r>
            <a:endParaRPr sz="1100" dirty="0">
              <a:latin typeface="Book Antiqua"/>
              <a:cs typeface="Book Antiqu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429378" y="5714476"/>
            <a:ext cx="34163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400" spc="-25" dirty="0">
                <a:latin typeface="Book Antiqua"/>
                <a:cs typeface="Book Antiqua"/>
              </a:rPr>
              <a:t>28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175960" y="5682550"/>
            <a:ext cx="7391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Book Antiqua"/>
                <a:cs typeface="Book Antiqua"/>
              </a:rPr>
              <a:t>12:30</a:t>
            </a:r>
            <a:r>
              <a:rPr sz="1400" spc="-40" dirty="0">
                <a:latin typeface="Book Antiqua"/>
                <a:cs typeface="Book Antiqua"/>
              </a:rPr>
              <a:t> </a:t>
            </a:r>
            <a:r>
              <a:rPr sz="1400" spc="-25" dirty="0">
                <a:latin typeface="Book Antiqua"/>
                <a:cs typeface="Book Antiqua"/>
              </a:rPr>
              <a:t>PM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085077" y="5712333"/>
            <a:ext cx="94043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latin typeface="Book Antiqua"/>
                <a:cs typeface="Book Antiqua"/>
              </a:rPr>
              <a:t>12:39/12:50</a:t>
            </a:r>
            <a:r>
              <a:rPr sz="1050" spc="10" dirty="0">
                <a:latin typeface="Book Antiqua"/>
                <a:cs typeface="Book Antiqua"/>
              </a:rPr>
              <a:t> </a:t>
            </a:r>
            <a:r>
              <a:rPr sz="1050" spc="-25" dirty="0">
                <a:latin typeface="Book Antiqua"/>
                <a:cs typeface="Book Antiqua"/>
              </a:rPr>
              <a:t>PM</a:t>
            </a:r>
            <a:endParaRPr sz="1050" dirty="0">
              <a:latin typeface="Book Antiqua"/>
              <a:cs typeface="Book Antiqu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7140066" y="5698220"/>
            <a:ext cx="95123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Book Antiqua"/>
                <a:cs typeface="Book Antiqua"/>
              </a:rPr>
              <a:t>12:45/12:55PM</a:t>
            </a:r>
            <a:endParaRPr sz="1100" dirty="0">
              <a:latin typeface="Book Antiqua"/>
              <a:cs typeface="Book Antiqu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8346043" y="5724366"/>
            <a:ext cx="87249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Book Antiqua"/>
                <a:cs typeface="Book Antiqua"/>
              </a:rPr>
              <a:t>12:55-1:</a:t>
            </a:r>
            <a:r>
              <a:rPr lang="en-US" sz="1100" spc="-10" dirty="0">
                <a:latin typeface="Book Antiqua"/>
                <a:cs typeface="Book Antiqua"/>
              </a:rPr>
              <a:t>08</a:t>
            </a:r>
            <a:r>
              <a:rPr sz="1100" spc="-25" dirty="0">
                <a:latin typeface="Book Antiqua"/>
                <a:cs typeface="Book Antiqua"/>
              </a:rPr>
              <a:t> </a:t>
            </a:r>
            <a:r>
              <a:rPr sz="1100" spc="-35" dirty="0">
                <a:latin typeface="Book Antiqua"/>
                <a:cs typeface="Book Antiqua"/>
              </a:rPr>
              <a:t>PM</a:t>
            </a:r>
            <a:endParaRPr sz="1100" dirty="0">
              <a:latin typeface="Book Antiqua"/>
              <a:cs typeface="Book Antiqu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934911" y="5996084"/>
            <a:ext cx="34874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latin typeface="Book Antiqua"/>
                <a:cs typeface="Book Antiqua"/>
              </a:rPr>
              <a:t>6/8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743837" y="5996084"/>
            <a:ext cx="39814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latin typeface="Book Antiqua"/>
                <a:cs typeface="Book Antiqua"/>
              </a:rPr>
              <a:t>Girls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683646" y="6051525"/>
            <a:ext cx="51752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Book Antiqua"/>
                <a:cs typeface="Book Antiqua"/>
              </a:rPr>
              <a:t>13</a:t>
            </a:r>
            <a:r>
              <a:rPr sz="900" spc="-25" dirty="0">
                <a:latin typeface="Book Antiqua"/>
                <a:cs typeface="Book Antiqua"/>
              </a:rPr>
              <a:t>+</a:t>
            </a:r>
            <a:endParaRPr sz="900" dirty="0">
              <a:latin typeface="Book Antiqua"/>
              <a:cs typeface="Book Antiqua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327463" y="5990633"/>
            <a:ext cx="67246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Book Antiqua"/>
                <a:cs typeface="Book Antiqua"/>
              </a:rPr>
              <a:t>750/1.5K</a:t>
            </a:r>
            <a:r>
              <a:rPr sz="1000" spc="-40" dirty="0">
                <a:latin typeface="Book Antiqua"/>
                <a:cs typeface="Book Antiqua"/>
              </a:rPr>
              <a:t> </a:t>
            </a:r>
            <a:r>
              <a:rPr sz="1000" spc="-50" dirty="0">
                <a:latin typeface="Book Antiqua"/>
                <a:cs typeface="Book Antiqua"/>
              </a:rPr>
              <a:t>m</a:t>
            </a:r>
            <a:endParaRPr sz="1000" dirty="0">
              <a:latin typeface="Book Antiqua"/>
              <a:cs typeface="Book Antiqua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465065" y="5958853"/>
            <a:ext cx="1930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400" spc="-25" dirty="0">
                <a:latin typeface="Book Antiqua"/>
                <a:cs typeface="Book Antiqua"/>
              </a:rPr>
              <a:t>40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160009" y="5978230"/>
            <a:ext cx="73406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Book Antiqua"/>
                <a:cs typeface="Book Antiqua"/>
              </a:rPr>
              <a:t>12:32</a:t>
            </a:r>
            <a:r>
              <a:rPr sz="1400" spc="-20" dirty="0">
                <a:latin typeface="Book Antiqua"/>
                <a:cs typeface="Book Antiqua"/>
              </a:rPr>
              <a:t> </a:t>
            </a:r>
            <a:r>
              <a:rPr sz="1400" spc="-25" dirty="0">
                <a:latin typeface="Book Antiqua"/>
                <a:cs typeface="Book Antiqua"/>
              </a:rPr>
              <a:t>PM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065709" y="5961427"/>
            <a:ext cx="979169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Book Antiqua"/>
                <a:cs typeface="Book Antiqua"/>
              </a:rPr>
              <a:t>12:41/12:52</a:t>
            </a:r>
            <a:r>
              <a:rPr sz="1100" spc="-20" dirty="0">
                <a:latin typeface="Book Antiqua"/>
                <a:cs typeface="Book Antiqua"/>
              </a:rPr>
              <a:t> </a:t>
            </a:r>
            <a:r>
              <a:rPr sz="1100" spc="-35" dirty="0">
                <a:latin typeface="Book Antiqua"/>
                <a:cs typeface="Book Antiqua"/>
              </a:rPr>
              <a:t>PM</a:t>
            </a:r>
            <a:endParaRPr sz="1100" dirty="0">
              <a:latin typeface="Book Antiqua"/>
              <a:cs typeface="Book Antiqu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238173" y="5968303"/>
            <a:ext cx="7969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Book Antiqua"/>
                <a:cs typeface="Book Antiqua"/>
              </a:rPr>
              <a:t>12:48/1</a:t>
            </a:r>
            <a:r>
              <a:rPr sz="1200" spc="-15" dirty="0">
                <a:latin typeface="Book Antiqua"/>
                <a:cs typeface="Book Antiqua"/>
              </a:rPr>
              <a:t> </a:t>
            </a:r>
            <a:r>
              <a:rPr sz="1200" spc="-25" dirty="0">
                <a:latin typeface="Book Antiqua"/>
                <a:cs typeface="Book Antiqua"/>
              </a:rPr>
              <a:t>PM</a:t>
            </a:r>
            <a:endParaRPr sz="1200" dirty="0">
              <a:latin typeface="Book Antiqua"/>
              <a:cs typeface="Book Antiqua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8334057" y="6001089"/>
            <a:ext cx="909319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Book Antiqua"/>
                <a:cs typeface="Book Antiqua"/>
              </a:rPr>
              <a:t>12:5</a:t>
            </a:r>
            <a:r>
              <a:rPr lang="en-US" sz="1100" dirty="0">
                <a:latin typeface="Book Antiqua"/>
                <a:cs typeface="Book Antiqua"/>
              </a:rPr>
              <a:t>7</a:t>
            </a:r>
            <a:r>
              <a:rPr sz="1100" dirty="0">
                <a:latin typeface="Book Antiqua"/>
                <a:cs typeface="Book Antiqua"/>
              </a:rPr>
              <a:t>/1:10</a:t>
            </a:r>
            <a:r>
              <a:rPr sz="1100" spc="-20" dirty="0">
                <a:latin typeface="Book Antiqua"/>
                <a:cs typeface="Book Antiqua"/>
              </a:rPr>
              <a:t> </a:t>
            </a:r>
            <a:r>
              <a:rPr sz="1100" spc="-35" dirty="0">
                <a:latin typeface="Book Antiqua"/>
                <a:cs typeface="Book Antiqua"/>
              </a:rPr>
              <a:t>PM</a:t>
            </a:r>
            <a:endParaRPr sz="1100" dirty="0">
              <a:latin typeface="Book Antiqua"/>
              <a:cs typeface="Book Antiqua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934551" y="6377382"/>
            <a:ext cx="34874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latin typeface="Book Antiqua"/>
                <a:cs typeface="Book Antiqua"/>
              </a:rPr>
              <a:t>5/7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743837" y="6318204"/>
            <a:ext cx="117856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  <a:tabLst>
                <a:tab pos="953769" algn="l"/>
              </a:tabLst>
            </a:pPr>
            <a:r>
              <a:rPr sz="1000" dirty="0">
                <a:latin typeface="Book Antiqua"/>
                <a:cs typeface="Book Antiqua"/>
              </a:rPr>
              <a:t>B</a:t>
            </a:r>
            <a:r>
              <a:rPr sz="1400" dirty="0">
                <a:latin typeface="Book Antiqua"/>
                <a:cs typeface="Book Antiqua"/>
              </a:rPr>
              <a:t>oys</a:t>
            </a:r>
            <a:r>
              <a:rPr sz="1000" dirty="0">
                <a:latin typeface="Book Antiqua"/>
                <a:cs typeface="Book Antiqua"/>
              </a:rPr>
              <a:t>	</a:t>
            </a:r>
            <a:r>
              <a:rPr sz="1400" spc="-15" baseline="6172" dirty="0">
                <a:latin typeface="Book Antiqua"/>
                <a:cs typeface="Book Antiqua"/>
              </a:rPr>
              <a:t>9-</a:t>
            </a:r>
            <a:r>
              <a:rPr sz="1400" spc="-37" baseline="6172" dirty="0">
                <a:latin typeface="Book Antiqua"/>
                <a:cs typeface="Book Antiqua"/>
              </a:rPr>
              <a:t>12</a:t>
            </a:r>
            <a:endParaRPr sz="1400" baseline="6172" dirty="0">
              <a:latin typeface="Book Antiqua"/>
              <a:cs typeface="Book Antiqua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3347297" y="6351762"/>
            <a:ext cx="6731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Book Antiqua"/>
                <a:cs typeface="Book Antiqua"/>
              </a:rPr>
              <a:t>750/1.5K</a:t>
            </a:r>
            <a:r>
              <a:rPr sz="1000" spc="15" dirty="0">
                <a:latin typeface="Book Antiqua"/>
                <a:cs typeface="Book Antiqua"/>
              </a:rPr>
              <a:t> </a:t>
            </a:r>
            <a:r>
              <a:rPr sz="1000" spc="-50" dirty="0">
                <a:latin typeface="Book Antiqua"/>
                <a:cs typeface="Book Antiqua"/>
              </a:rPr>
              <a:t>m</a:t>
            </a:r>
            <a:endParaRPr sz="1000" dirty="0">
              <a:latin typeface="Book Antiqua"/>
              <a:cs typeface="Book Antiqua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452365" y="6326937"/>
            <a:ext cx="1930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400" dirty="0">
                <a:latin typeface="Book Antiqua"/>
                <a:cs typeface="Book Antiqua"/>
              </a:rPr>
              <a:t>14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157809" y="6317027"/>
            <a:ext cx="7340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Book Antiqua"/>
                <a:cs typeface="Book Antiqua"/>
              </a:rPr>
              <a:t>12:3</a:t>
            </a:r>
            <a:r>
              <a:rPr lang="en-US" sz="1400" dirty="0">
                <a:latin typeface="Book Antiqua"/>
                <a:cs typeface="Book Antiqua"/>
              </a:rPr>
              <a:t>4</a:t>
            </a:r>
            <a:r>
              <a:rPr sz="1400" spc="-20" dirty="0">
                <a:latin typeface="Book Antiqua"/>
                <a:cs typeface="Book Antiqua"/>
              </a:rPr>
              <a:t> </a:t>
            </a:r>
            <a:r>
              <a:rPr sz="1400" spc="-25" dirty="0">
                <a:latin typeface="Book Antiqua"/>
                <a:cs typeface="Book Antiqua"/>
              </a:rPr>
              <a:t>PM</a:t>
            </a:r>
            <a:endParaRPr sz="1400" dirty="0">
              <a:latin typeface="Book Antiqua"/>
              <a:cs typeface="Book Antiqua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6069876" y="6299326"/>
            <a:ext cx="935990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Book Antiqua"/>
                <a:cs typeface="Book Antiqua"/>
              </a:rPr>
              <a:t>12:45/12:57</a:t>
            </a:r>
            <a:r>
              <a:rPr sz="1050" spc="-45" dirty="0">
                <a:latin typeface="Book Antiqua"/>
                <a:cs typeface="Book Antiqua"/>
              </a:rPr>
              <a:t> </a:t>
            </a:r>
            <a:r>
              <a:rPr sz="1050" spc="-25" dirty="0">
                <a:latin typeface="Book Antiqua"/>
                <a:cs typeface="Book Antiqua"/>
              </a:rPr>
              <a:t>PM</a:t>
            </a:r>
            <a:endParaRPr sz="1050" dirty="0">
              <a:latin typeface="Book Antiqua"/>
              <a:cs typeface="Book Antiqua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7173785" y="6309255"/>
            <a:ext cx="909319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00" dirty="0">
                <a:latin typeface="Book Antiqua"/>
                <a:cs typeface="Book Antiqua"/>
              </a:rPr>
              <a:t>12:55/1:05</a:t>
            </a:r>
            <a:r>
              <a:rPr sz="1100" spc="-35" dirty="0">
                <a:latin typeface="Book Antiqua"/>
                <a:cs typeface="Book Antiqua"/>
              </a:rPr>
              <a:t> </a:t>
            </a:r>
            <a:r>
              <a:rPr sz="1100" spc="-25" dirty="0">
                <a:latin typeface="Book Antiqua"/>
                <a:cs typeface="Book Antiqua"/>
              </a:rPr>
              <a:t>PM</a:t>
            </a:r>
            <a:endParaRPr sz="1100" dirty="0">
              <a:latin typeface="Book Antiqua"/>
              <a:cs typeface="Book Antiqua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8282558" y="6316438"/>
            <a:ext cx="87693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100" spc="-10" dirty="0">
                <a:latin typeface="Book Antiqua"/>
                <a:cs typeface="Book Antiqua"/>
              </a:rPr>
              <a:t>1:</a:t>
            </a:r>
            <a:r>
              <a:rPr lang="en-US" sz="1100" spc="-10" dirty="0">
                <a:latin typeface="Book Antiqua"/>
                <a:cs typeface="Book Antiqua"/>
              </a:rPr>
              <a:t>05/</a:t>
            </a:r>
            <a:r>
              <a:rPr sz="1100" dirty="0">
                <a:latin typeface="Book Antiqua"/>
                <a:cs typeface="Book Antiqua"/>
              </a:rPr>
              <a:t>1:20 </a:t>
            </a:r>
            <a:r>
              <a:rPr sz="1100" spc="-25" dirty="0">
                <a:latin typeface="Book Antiqua"/>
                <a:cs typeface="Book Antiqua"/>
              </a:rPr>
              <a:t>PM</a:t>
            </a:r>
            <a:endParaRPr sz="1100" dirty="0">
              <a:latin typeface="Book Antiqua"/>
              <a:cs typeface="Book Antiqua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2052573" y="6925157"/>
            <a:ext cx="41973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Book Antiqua"/>
                <a:cs typeface="Book Antiqua"/>
              </a:rPr>
              <a:t>Total</a:t>
            </a:r>
            <a:endParaRPr sz="1400">
              <a:latin typeface="Book Antiqua"/>
              <a:cs typeface="Book Antiqua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4419346" y="6924547"/>
            <a:ext cx="41973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n-US" sz="1400" spc="-25" dirty="0">
                <a:latin typeface="Book Antiqua"/>
                <a:cs typeface="Book Antiqua"/>
              </a:rPr>
              <a:t>176</a:t>
            </a:r>
            <a:endParaRPr sz="1400" dirty="0">
              <a:latin typeface="Book Antiqua"/>
              <a:cs typeface="Book Antiqua"/>
            </a:endParaRPr>
          </a:p>
        </p:txBody>
      </p:sp>
      <p:pic>
        <p:nvPicPr>
          <p:cNvPr id="104" name="object 10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1227" y="2430779"/>
            <a:ext cx="8593836" cy="775715"/>
          </a:xfrm>
          <a:prstGeom prst="rect">
            <a:avLst/>
          </a:prstGeom>
        </p:spPr>
      </p:pic>
      <p:sp>
        <p:nvSpPr>
          <p:cNvPr id="105" name="object 105"/>
          <p:cNvSpPr txBox="1">
            <a:spLocks noGrp="1"/>
          </p:cNvSpPr>
          <p:nvPr>
            <p:ph type="title"/>
          </p:nvPr>
        </p:nvSpPr>
        <p:spPr>
          <a:xfrm>
            <a:off x="1722882" y="2436368"/>
            <a:ext cx="6464300" cy="648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0000"/>
                </a:solidFill>
                <a:latin typeface="Book Antiqua"/>
                <a:cs typeface="Book Antiqua"/>
              </a:rPr>
              <a:t>2024</a:t>
            </a:r>
            <a:r>
              <a:rPr sz="2000" b="1" spc="-60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z="2000" b="1" dirty="0">
                <a:solidFill>
                  <a:srgbClr val="000000"/>
                </a:solidFill>
                <a:latin typeface="Book Antiqua"/>
                <a:cs typeface="Book Antiqua"/>
              </a:rPr>
              <a:t>Montclair</a:t>
            </a:r>
            <a:r>
              <a:rPr sz="2000" b="1" spc="-75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z="2000" b="1" dirty="0">
                <a:solidFill>
                  <a:srgbClr val="000000"/>
                </a:solidFill>
                <a:latin typeface="Book Antiqua"/>
                <a:cs typeface="Book Antiqua"/>
              </a:rPr>
              <a:t>Swim</a:t>
            </a:r>
            <a:r>
              <a:rPr sz="2000" b="1" spc="-50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z="2000" b="1" spc="-10" dirty="0">
                <a:solidFill>
                  <a:srgbClr val="000000"/>
                </a:solidFill>
                <a:latin typeface="Book Antiqua"/>
                <a:cs typeface="Book Antiqua"/>
              </a:rPr>
              <a:t>Festival</a:t>
            </a:r>
            <a:endParaRPr sz="2000" dirty="0">
              <a:latin typeface="Book Antiqua"/>
              <a:cs typeface="Book Antiqua"/>
            </a:endParaRPr>
          </a:p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solidFill>
                  <a:srgbClr val="000000"/>
                </a:solidFill>
                <a:latin typeface="Book Antiqua"/>
                <a:cs typeface="Book Antiqua"/>
              </a:rPr>
              <a:t>A</a:t>
            </a:r>
            <a:r>
              <a:rPr lang="en-US" sz="2000" b="1" dirty="0">
                <a:solidFill>
                  <a:srgbClr val="000000"/>
                </a:solidFill>
                <a:latin typeface="Book Antiqua"/>
                <a:cs typeface="Book Antiqua"/>
              </a:rPr>
              <a:t>ctual</a:t>
            </a:r>
            <a:r>
              <a:rPr sz="2000" b="1" spc="-75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z="2000" b="1" dirty="0">
                <a:solidFill>
                  <a:srgbClr val="000000"/>
                </a:solidFill>
                <a:latin typeface="Book Antiqua"/>
                <a:cs typeface="Book Antiqua"/>
              </a:rPr>
              <a:t>Timeline</a:t>
            </a:r>
            <a:r>
              <a:rPr sz="2000" b="1" spc="-75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z="2000" b="1" dirty="0">
                <a:solidFill>
                  <a:srgbClr val="000000"/>
                </a:solidFill>
                <a:latin typeface="Book Antiqua"/>
                <a:cs typeface="Book Antiqua"/>
              </a:rPr>
              <a:t>&amp;</a:t>
            </a:r>
            <a:r>
              <a:rPr sz="2000" b="1" spc="-35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z="2000" b="1" dirty="0">
                <a:solidFill>
                  <a:srgbClr val="000000"/>
                </a:solidFill>
                <a:latin typeface="Book Antiqua"/>
                <a:cs typeface="Book Antiqua"/>
              </a:rPr>
              <a:t>Number</a:t>
            </a:r>
            <a:r>
              <a:rPr sz="2000" b="1" spc="-70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z="2000" b="1" dirty="0">
                <a:solidFill>
                  <a:srgbClr val="000000"/>
                </a:solidFill>
                <a:latin typeface="Book Antiqua"/>
                <a:cs typeface="Book Antiqua"/>
              </a:rPr>
              <a:t>of</a:t>
            </a:r>
            <a:r>
              <a:rPr sz="2000" b="1" spc="-45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z="2000" b="1" dirty="0">
                <a:solidFill>
                  <a:srgbClr val="000000"/>
                </a:solidFill>
                <a:latin typeface="Book Antiqua"/>
                <a:cs typeface="Book Antiqua"/>
              </a:rPr>
              <a:t>Swimmer</a:t>
            </a:r>
            <a:r>
              <a:rPr lang="en-US" sz="2000" b="1" dirty="0">
                <a:solidFill>
                  <a:srgbClr val="000000"/>
                </a:solidFill>
                <a:latin typeface="Book Antiqua"/>
                <a:cs typeface="Book Antiqua"/>
              </a:rPr>
              <a:t>s</a:t>
            </a:r>
            <a:r>
              <a:rPr sz="2000" b="1" spc="-70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z="2000" b="1" dirty="0">
                <a:solidFill>
                  <a:srgbClr val="000000"/>
                </a:solidFill>
                <a:latin typeface="Book Antiqua"/>
                <a:cs typeface="Book Antiqua"/>
              </a:rPr>
              <a:t>on</a:t>
            </a:r>
            <a:r>
              <a:rPr sz="2000" b="1" spc="-45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z="2000" b="1" spc="-10" dirty="0">
                <a:solidFill>
                  <a:srgbClr val="000000"/>
                </a:solidFill>
                <a:latin typeface="Book Antiqua"/>
                <a:cs typeface="Book Antiqua"/>
              </a:rPr>
              <a:t>course</a:t>
            </a:r>
            <a:endParaRPr sz="2000" dirty="0">
              <a:latin typeface="Book Antiqua"/>
              <a:cs typeface="Book Antiqua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8993758" y="6976973"/>
            <a:ext cx="895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BBBBBB"/>
                </a:solidFill>
                <a:latin typeface="Book Antiqua"/>
                <a:cs typeface="Book Antiqua"/>
              </a:rPr>
              <a:t>7</a:t>
            </a:r>
            <a:endParaRPr sz="1200">
              <a:latin typeface="Book Antiqua"/>
              <a:cs typeface="Book Antiqua"/>
            </a:endParaRPr>
          </a:p>
        </p:txBody>
      </p:sp>
      <p:pic>
        <p:nvPicPr>
          <p:cNvPr id="107" name="object 10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47076" y="563880"/>
            <a:ext cx="1139952" cy="1338072"/>
          </a:xfrm>
          <a:prstGeom prst="rect">
            <a:avLst/>
          </a:prstGeom>
        </p:spPr>
      </p:pic>
      <p:sp>
        <p:nvSpPr>
          <p:cNvPr id="109" name="TextBox 108">
            <a:extLst>
              <a:ext uri="{FF2B5EF4-FFF2-40B4-BE49-F238E27FC236}">
                <a16:creationId xmlns:a16="http://schemas.microsoft.com/office/drawing/2014/main" id="{9871915F-AB38-A64C-E58B-E0EC007D5FDE}"/>
              </a:ext>
            </a:extLst>
          </p:cNvPr>
          <p:cNvSpPr txBox="1"/>
          <p:nvPr/>
        </p:nvSpPr>
        <p:spPr>
          <a:xfrm>
            <a:off x="853249" y="6579317"/>
            <a:ext cx="8351901" cy="5360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</a:pPr>
            <a:r>
              <a:rPr lang="en-US" sz="1400" dirty="0">
                <a:latin typeface="Book Antiqua"/>
                <a:cs typeface="Book Antiqua"/>
              </a:rPr>
              <a:t>6/8            Girls             </a:t>
            </a:r>
            <a:r>
              <a:rPr lang="en-US" sz="1050" dirty="0">
                <a:latin typeface="Book Antiqua"/>
                <a:cs typeface="Book Antiqua"/>
              </a:rPr>
              <a:t>9-12 </a:t>
            </a:r>
            <a:r>
              <a:rPr lang="en-US" sz="1400" dirty="0">
                <a:latin typeface="Book Antiqua"/>
                <a:cs typeface="Book Antiqua"/>
              </a:rPr>
              <a:t>        </a:t>
            </a:r>
            <a:r>
              <a:rPr lang="en-US" sz="1050" dirty="0">
                <a:latin typeface="Book Antiqua"/>
                <a:cs typeface="Book Antiqua"/>
              </a:rPr>
              <a:t>750/1.5K                  </a:t>
            </a:r>
            <a:r>
              <a:rPr lang="en-US" sz="1400" dirty="0">
                <a:latin typeface="Book Antiqua"/>
                <a:cs typeface="Book Antiqua"/>
              </a:rPr>
              <a:t>38           12:36 PM    </a:t>
            </a:r>
            <a:r>
              <a:rPr lang="en-US" sz="1100" dirty="0">
                <a:latin typeface="Book Antiqua"/>
                <a:cs typeface="Book Antiqua"/>
              </a:rPr>
              <a:t>12:47/12:59</a:t>
            </a:r>
            <a:r>
              <a:rPr lang="en-US" sz="1100" spc="-45" dirty="0">
                <a:latin typeface="Book Antiqua"/>
                <a:cs typeface="Book Antiqua"/>
              </a:rPr>
              <a:t> </a:t>
            </a:r>
            <a:r>
              <a:rPr lang="en-US" sz="1100" spc="-25" dirty="0">
                <a:latin typeface="Book Antiqua"/>
                <a:cs typeface="Book Antiqua"/>
              </a:rPr>
              <a:t>PM     </a:t>
            </a:r>
            <a:r>
              <a:rPr lang="en-US" sz="1100" dirty="0">
                <a:latin typeface="Book Antiqua"/>
                <a:cs typeface="Book Antiqua"/>
              </a:rPr>
              <a:t>1:00/1:15</a:t>
            </a:r>
            <a:r>
              <a:rPr lang="en-US" sz="1100" spc="-45" dirty="0">
                <a:latin typeface="Book Antiqua"/>
                <a:cs typeface="Book Antiqua"/>
              </a:rPr>
              <a:t> </a:t>
            </a:r>
            <a:r>
              <a:rPr lang="en-US" sz="1100" spc="-25" dirty="0">
                <a:latin typeface="Book Antiqua"/>
                <a:cs typeface="Book Antiqua"/>
              </a:rPr>
              <a:t>PM          </a:t>
            </a:r>
            <a:r>
              <a:rPr lang="en-US" sz="1050" dirty="0">
                <a:latin typeface="Book Antiqua"/>
                <a:cs typeface="Book Antiqua"/>
              </a:rPr>
              <a:t>1:07/1:22</a:t>
            </a:r>
            <a:r>
              <a:rPr lang="en-US" sz="1050" spc="-45" dirty="0">
                <a:latin typeface="Book Antiqua"/>
                <a:cs typeface="Book Antiqua"/>
              </a:rPr>
              <a:t> </a:t>
            </a:r>
            <a:r>
              <a:rPr lang="en-US" sz="1100" spc="-25" dirty="0">
                <a:latin typeface="Book Antiqua"/>
                <a:cs typeface="Book Antiqua"/>
              </a:rPr>
              <a:t>PM</a:t>
            </a:r>
            <a:endParaRPr lang="en-US" sz="1100" dirty="0">
              <a:latin typeface="Book Antiqua"/>
              <a:cs typeface="Book Antiqua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lang="en-US" sz="1400" dirty="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2376" y="2127504"/>
            <a:ext cx="8551164" cy="102717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50975" y="2016812"/>
            <a:ext cx="6617334" cy="744894"/>
          </a:xfrm>
          <a:prstGeom prst="rect">
            <a:avLst/>
          </a:prstGeom>
        </p:spPr>
        <p:txBody>
          <a:bodyPr vert="horz" wrap="square" lIns="0" tIns="128090" rIns="0" bIns="0" rtlCol="0">
            <a:spAutoFit/>
          </a:bodyPr>
          <a:lstStyle/>
          <a:p>
            <a:pPr marL="184848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000000"/>
                </a:solidFill>
                <a:latin typeface="Book Antiqua"/>
                <a:cs typeface="Book Antiqua"/>
              </a:rPr>
              <a:t>202</a:t>
            </a:r>
            <a:r>
              <a:rPr lang="en-US" sz="2000" b="1" dirty="0">
                <a:solidFill>
                  <a:srgbClr val="000000"/>
                </a:solidFill>
                <a:latin typeface="Book Antiqua"/>
                <a:cs typeface="Book Antiqua"/>
              </a:rPr>
              <a:t>5</a:t>
            </a:r>
            <a:r>
              <a:rPr sz="2000" b="1" spc="-60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z="2000" b="1" dirty="0">
                <a:solidFill>
                  <a:srgbClr val="000000"/>
                </a:solidFill>
                <a:latin typeface="Book Antiqua"/>
                <a:cs typeface="Book Antiqua"/>
              </a:rPr>
              <a:t>Montclair</a:t>
            </a:r>
            <a:r>
              <a:rPr sz="2000" b="1" spc="-75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z="2000" b="1" dirty="0">
                <a:solidFill>
                  <a:srgbClr val="000000"/>
                </a:solidFill>
                <a:latin typeface="Book Antiqua"/>
                <a:cs typeface="Book Antiqua"/>
              </a:rPr>
              <a:t>Swim</a:t>
            </a:r>
            <a:r>
              <a:rPr sz="2000" b="1" spc="-50" dirty="0">
                <a:solidFill>
                  <a:srgbClr val="000000"/>
                </a:solidFill>
                <a:latin typeface="Book Antiqua"/>
                <a:cs typeface="Book Antiqua"/>
              </a:rPr>
              <a:t> </a:t>
            </a:r>
            <a:r>
              <a:rPr sz="2000" b="1" spc="-10" dirty="0">
                <a:solidFill>
                  <a:srgbClr val="000000"/>
                </a:solidFill>
                <a:latin typeface="Book Antiqua"/>
                <a:cs typeface="Book Antiqua"/>
              </a:rPr>
              <a:t>Festival</a:t>
            </a:r>
            <a:br>
              <a:rPr lang="en-US" sz="2000" b="1" spc="-10" dirty="0">
                <a:solidFill>
                  <a:srgbClr val="000000"/>
                </a:solidFill>
                <a:latin typeface="Book Antiqua"/>
                <a:cs typeface="Book Antiqua"/>
              </a:rPr>
            </a:br>
            <a:r>
              <a:rPr lang="en-US" sz="2000" b="1" spc="-10" dirty="0">
                <a:solidFill>
                  <a:srgbClr val="000000"/>
                </a:solidFill>
                <a:latin typeface="Book Antiqua"/>
                <a:cs typeface="Book Antiqua"/>
              </a:rPr>
              <a:t>Anticipated timeline</a:t>
            </a:r>
            <a:endParaRPr sz="2000" dirty="0">
              <a:latin typeface="Book Antiqua"/>
              <a:cs typeface="Book Antiqu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949050"/>
              </p:ext>
            </p:extLst>
          </p:nvPr>
        </p:nvGraphicFramePr>
        <p:xfrm>
          <a:off x="746125" y="2803525"/>
          <a:ext cx="8453753" cy="39560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97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9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30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949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68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061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267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825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9494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In</a:t>
                      </a:r>
                      <a:r>
                        <a:rPr sz="1600" spc="-5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dirty="0">
                          <a:latin typeface="Book Antiqua"/>
                          <a:cs typeface="Book Antiqua"/>
                        </a:rPr>
                        <a:t>Water</a:t>
                      </a:r>
                      <a:r>
                        <a:rPr sz="1600" spc="-5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10" dirty="0">
                          <a:latin typeface="Book Antiqua"/>
                          <a:cs typeface="Book Antiqua"/>
                        </a:rPr>
                        <a:t>Ratios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36830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In</a:t>
                      </a:r>
                      <a:r>
                        <a:rPr sz="1600" spc="-5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dirty="0">
                          <a:latin typeface="Book Antiqua"/>
                          <a:cs typeface="Book Antiqua"/>
                        </a:rPr>
                        <a:t>Water</a:t>
                      </a:r>
                      <a:r>
                        <a:rPr sz="1600" spc="-5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10" dirty="0">
                          <a:latin typeface="Book Antiqua"/>
                          <a:cs typeface="Book Antiqua"/>
                        </a:rPr>
                        <a:t>Ratios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spc="-20" dirty="0">
                          <a:latin typeface="Book Antiqua"/>
                          <a:cs typeface="Book Antiqua"/>
                        </a:rPr>
                        <a:t>Time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In</a:t>
                      </a:r>
                      <a:r>
                        <a:rPr sz="1600" spc="-5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10" dirty="0">
                          <a:latin typeface="Book Antiqua"/>
                          <a:cs typeface="Book Antiqua"/>
                        </a:rPr>
                        <a:t>Water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22669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spc="-25" dirty="0">
                          <a:latin typeface="Book Antiqua"/>
                          <a:cs typeface="Book Antiqua"/>
                        </a:rPr>
                        <a:t>FR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30797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spc="-25" dirty="0">
                          <a:latin typeface="Book Antiqua"/>
                          <a:cs typeface="Book Antiqua"/>
                        </a:rPr>
                        <a:t>MED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spc="-20" dirty="0">
                          <a:latin typeface="Book Antiqua"/>
                          <a:cs typeface="Book Antiqua"/>
                        </a:rPr>
                        <a:t>Time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In</a:t>
                      </a:r>
                      <a:r>
                        <a:rPr sz="1600" spc="-5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10" dirty="0">
                          <a:latin typeface="Book Antiqua"/>
                          <a:cs typeface="Book Antiqua"/>
                        </a:rPr>
                        <a:t>Water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spc="-25" dirty="0">
                          <a:latin typeface="Book Antiqua"/>
                          <a:cs typeface="Book Antiqua"/>
                        </a:rPr>
                        <a:t>FR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spc="-25" dirty="0">
                          <a:latin typeface="Book Antiqua"/>
                          <a:cs typeface="Book Antiqua"/>
                        </a:rPr>
                        <a:t>MED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9:00</a:t>
                      </a:r>
                      <a:r>
                        <a:rPr sz="1600" spc="-8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25" dirty="0">
                          <a:latin typeface="Book Antiqua"/>
                          <a:cs typeface="Book Antiqua"/>
                        </a:rPr>
                        <a:t>AM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spc="-25" dirty="0">
                          <a:latin typeface="Book Antiqua"/>
                          <a:cs typeface="Book Antiqua"/>
                        </a:rPr>
                        <a:t>1</a:t>
                      </a:r>
                      <a:r>
                        <a:rPr lang="en-US" sz="1600" spc="-25" dirty="0">
                          <a:latin typeface="Book Antiqua"/>
                          <a:cs typeface="Book Antiqua"/>
                        </a:rPr>
                        <a:t>1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R="16510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en-US" sz="1600" spc="-20" dirty="0">
                          <a:latin typeface="Book Antiqua"/>
                          <a:cs typeface="Book Antiqua"/>
                        </a:rPr>
                        <a:t>1.63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31559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spc="-10" dirty="0">
                          <a:latin typeface="Book Antiqua"/>
                          <a:cs typeface="Book Antiqua"/>
                        </a:rPr>
                        <a:t>1</a:t>
                      </a:r>
                      <a:r>
                        <a:rPr lang="en-US" sz="1600" spc="-10" dirty="0">
                          <a:latin typeface="Book Antiqua"/>
                          <a:cs typeface="Book Antiqua"/>
                        </a:rPr>
                        <a:t>.37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1</a:t>
                      </a:r>
                      <a:r>
                        <a:rPr lang="en-US" sz="1600" dirty="0">
                          <a:latin typeface="Book Antiqua"/>
                          <a:cs typeface="Book Antiqua"/>
                        </a:rPr>
                        <a:t>2</a:t>
                      </a:r>
                      <a:r>
                        <a:rPr sz="1600" dirty="0">
                          <a:latin typeface="Book Antiqua"/>
                          <a:cs typeface="Book Antiqua"/>
                        </a:rPr>
                        <a:t>:</a:t>
                      </a:r>
                      <a:r>
                        <a:rPr lang="en-US" sz="1600" dirty="0">
                          <a:latin typeface="Book Antiqua"/>
                          <a:cs typeface="Book Antiqua"/>
                        </a:rPr>
                        <a:t>3</a:t>
                      </a:r>
                      <a:r>
                        <a:rPr sz="1600" dirty="0">
                          <a:latin typeface="Book Antiqua"/>
                          <a:cs typeface="Book Antiqua"/>
                        </a:rPr>
                        <a:t>0</a:t>
                      </a:r>
                      <a:r>
                        <a:rPr sz="1600" spc="-9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lang="en-US" sz="1600" spc="-90" dirty="0">
                          <a:latin typeface="Book Antiqua"/>
                          <a:cs typeface="Book Antiqua"/>
                        </a:rPr>
                        <a:t>P</a:t>
                      </a:r>
                      <a:r>
                        <a:rPr sz="1600" spc="-25" dirty="0">
                          <a:latin typeface="Book Antiqua"/>
                          <a:cs typeface="Book Antiqua"/>
                        </a:rPr>
                        <a:t>M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12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R="35941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0.67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1.5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9:10</a:t>
                      </a:r>
                      <a:r>
                        <a:rPr sz="1600" spc="-8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25" dirty="0">
                          <a:latin typeface="Book Antiqua"/>
                          <a:cs typeface="Book Antiqua"/>
                        </a:rPr>
                        <a:t>AM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5"/>
                        </a:lnSpc>
                        <a:spcBef>
                          <a:spcPts val="215"/>
                        </a:spcBef>
                      </a:pPr>
                      <a:r>
                        <a:rPr lang="en-US" sz="1600" spc="-25" dirty="0">
                          <a:latin typeface="Arial"/>
                          <a:cs typeface="Arial"/>
                        </a:rPr>
                        <a:t>57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R="165100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en-US" sz="1600" spc="-20" dirty="0">
                          <a:latin typeface="Book Antiqua"/>
                          <a:cs typeface="Book Antiqua"/>
                        </a:rPr>
                        <a:t>3.17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en-US" sz="1600" spc="-10" dirty="0">
                          <a:latin typeface="Book Antiqua"/>
                          <a:cs typeface="Book Antiqua"/>
                        </a:rPr>
                        <a:t>7.125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1</a:t>
                      </a:r>
                      <a:r>
                        <a:rPr lang="en-US" sz="1600" dirty="0">
                          <a:latin typeface="Book Antiqua"/>
                          <a:cs typeface="Book Antiqua"/>
                        </a:rPr>
                        <a:t>2:40</a:t>
                      </a:r>
                      <a:r>
                        <a:rPr sz="1600" spc="-9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lang="en-US" sz="1600" spc="-25" dirty="0">
                          <a:latin typeface="Book Antiqua"/>
                          <a:cs typeface="Book Antiqua"/>
                        </a:rPr>
                        <a:t>P</a:t>
                      </a:r>
                      <a:r>
                        <a:rPr sz="1600" spc="-25" dirty="0">
                          <a:latin typeface="Book Antiqua"/>
                          <a:cs typeface="Book Antiqua"/>
                        </a:rPr>
                        <a:t>M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en-US" sz="1600" spc="-50" dirty="0">
                          <a:latin typeface="Book Antiqua"/>
                          <a:cs typeface="Book Antiqua"/>
                        </a:rPr>
                        <a:t>37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R="35750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2.06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4.625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09:20</a:t>
                      </a:r>
                      <a:r>
                        <a:rPr sz="1600" spc="-8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25" dirty="0">
                          <a:latin typeface="Book Antiqua"/>
                          <a:cs typeface="Book Antiqua"/>
                        </a:rPr>
                        <a:t>AM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en-US" sz="1600" spc="-25" dirty="0">
                          <a:latin typeface="Book Antiqua"/>
                          <a:cs typeface="Book Antiqua"/>
                        </a:rPr>
                        <a:t>57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R="164465" algn="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en-US" sz="1600" spc="-20" dirty="0">
                          <a:latin typeface="Book Antiqua"/>
                          <a:cs typeface="Book Antiqua"/>
                        </a:rPr>
                        <a:t>3.17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lang="en-US" sz="1600" spc="-10" dirty="0">
                          <a:latin typeface="Book Antiqua"/>
                          <a:cs typeface="Book Antiqua"/>
                        </a:rPr>
                        <a:t>7.125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12:</a:t>
                      </a:r>
                      <a:r>
                        <a:rPr lang="en-US" sz="1600" dirty="0">
                          <a:latin typeface="Book Antiqua"/>
                          <a:cs typeface="Book Antiqua"/>
                        </a:rPr>
                        <a:t>5</a:t>
                      </a:r>
                      <a:r>
                        <a:rPr sz="1600" dirty="0">
                          <a:latin typeface="Book Antiqua"/>
                          <a:cs typeface="Book Antiqua"/>
                        </a:rPr>
                        <a:t>0</a:t>
                      </a:r>
                      <a:r>
                        <a:rPr sz="1600" spc="-9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25" dirty="0">
                          <a:latin typeface="Book Antiqua"/>
                          <a:cs typeface="Book Antiqua"/>
                        </a:rPr>
                        <a:t>PM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35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R="36068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en-US" sz="1600" spc="-20" dirty="0">
                          <a:latin typeface="Book Antiqua"/>
                          <a:cs typeface="Book Antiqua"/>
                        </a:rPr>
                        <a:t>1.94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en-US" sz="1600" spc="-10" dirty="0">
                          <a:latin typeface="Book Antiqua"/>
                          <a:cs typeface="Book Antiqua"/>
                        </a:rPr>
                        <a:t>4.375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9:30</a:t>
                      </a:r>
                      <a:r>
                        <a:rPr sz="1600" spc="-8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25" dirty="0">
                          <a:latin typeface="Book Antiqua"/>
                          <a:cs typeface="Book Antiqua"/>
                        </a:rPr>
                        <a:t>AM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57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R="16446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spc="-20" dirty="0">
                          <a:latin typeface="Book Antiqua"/>
                          <a:cs typeface="Book Antiqua"/>
                        </a:rPr>
                        <a:t>3.17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spc="-10" dirty="0">
                          <a:latin typeface="Book Antiqua"/>
                          <a:cs typeface="Book Antiqua"/>
                        </a:rPr>
                        <a:t>7.125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1</a:t>
                      </a:r>
                      <a:r>
                        <a:rPr lang="en-US" sz="1600" dirty="0">
                          <a:latin typeface="Book Antiqua"/>
                          <a:cs typeface="Book Antiqua"/>
                        </a:rPr>
                        <a:t>:00</a:t>
                      </a:r>
                      <a:r>
                        <a:rPr sz="1600" spc="-9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25" dirty="0">
                          <a:latin typeface="Book Antiqua"/>
                          <a:cs typeface="Book Antiqua"/>
                        </a:rPr>
                        <a:t>PM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15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R="359410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spc="-20" dirty="0">
                          <a:latin typeface="Book Antiqua"/>
                          <a:cs typeface="Book Antiqua"/>
                        </a:rPr>
                        <a:t>0.83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1.875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9:40</a:t>
                      </a:r>
                      <a:r>
                        <a:rPr sz="1600" spc="-8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25" dirty="0">
                          <a:latin typeface="Book Antiqua"/>
                          <a:cs typeface="Book Antiqua"/>
                        </a:rPr>
                        <a:t>AM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spc="-25" dirty="0">
                          <a:latin typeface="Book Antiqua"/>
                          <a:cs typeface="Book Antiqua"/>
                        </a:rPr>
                        <a:t>50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R="16446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spc="-20" dirty="0">
                          <a:latin typeface="Book Antiqua"/>
                          <a:cs typeface="Book Antiqua"/>
                        </a:rPr>
                        <a:t>2.77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spc="-10" dirty="0">
                          <a:latin typeface="Book Antiqua"/>
                          <a:cs typeface="Book Antiqua"/>
                        </a:rPr>
                        <a:t>6.25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1:10</a:t>
                      </a:r>
                      <a:r>
                        <a:rPr sz="1600" spc="-9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25" dirty="0">
                          <a:latin typeface="Book Antiqua"/>
                          <a:cs typeface="Book Antiqua"/>
                        </a:rPr>
                        <a:t>PM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0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R="35623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spc="-25" dirty="0">
                          <a:latin typeface="Book Antiqua"/>
                          <a:cs typeface="Book Antiqua"/>
                        </a:rPr>
                        <a:t>N/A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spc="-25" dirty="0">
                          <a:latin typeface="Book Antiqua"/>
                          <a:cs typeface="Book Antiqua"/>
                        </a:rPr>
                        <a:t>N/A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9:50</a:t>
                      </a:r>
                      <a:r>
                        <a:rPr sz="1600" spc="-80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25" dirty="0">
                          <a:latin typeface="Book Antiqua"/>
                          <a:cs typeface="Book Antiqua"/>
                        </a:rPr>
                        <a:t>AM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46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R="16446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spc="-20" dirty="0">
                          <a:latin typeface="Book Antiqua"/>
                          <a:cs typeface="Book Antiqua"/>
                        </a:rPr>
                        <a:t>2.55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spc="-10" dirty="0">
                          <a:latin typeface="Book Antiqua"/>
                          <a:cs typeface="Book Antiqua"/>
                        </a:rPr>
                        <a:t>5.75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215"/>
                        </a:spcBef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2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:00</a:t>
                      </a:r>
                      <a:r>
                        <a:rPr sz="16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PM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910"/>
                        </a:lnSpc>
                        <a:spcBef>
                          <a:spcPts val="215"/>
                        </a:spcBef>
                      </a:pPr>
                      <a:r>
                        <a:rPr lang="en-US" sz="1600" dirty="0">
                          <a:latin typeface="Arial"/>
                          <a:cs typeface="Arial"/>
                        </a:rPr>
                        <a:t>16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R="339725" algn="r">
                        <a:lnSpc>
                          <a:spcPts val="1910"/>
                        </a:lnSpc>
                        <a:spcBef>
                          <a:spcPts val="215"/>
                        </a:spcBef>
                      </a:pPr>
                      <a:r>
                        <a:rPr lang="en-US" sz="1600" spc="-20" dirty="0">
                          <a:latin typeface="Arial"/>
                          <a:cs typeface="Arial"/>
                        </a:rPr>
                        <a:t>0.88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910"/>
                        </a:lnSpc>
                        <a:spcBef>
                          <a:spcPts val="215"/>
                        </a:spcBef>
                      </a:pPr>
                      <a:r>
                        <a:rPr lang="en-US" sz="1600" spc="-20" dirty="0">
                          <a:latin typeface="Arial"/>
                          <a:cs typeface="Arial"/>
                        </a:rPr>
                        <a:t>2.0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10:00</a:t>
                      </a:r>
                      <a:r>
                        <a:rPr sz="1600" spc="-8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25" dirty="0">
                          <a:latin typeface="Book Antiqua"/>
                          <a:cs typeface="Book Antiqua"/>
                        </a:rPr>
                        <a:t>AM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23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spc="-25" dirty="0">
                          <a:latin typeface="Book Antiqua"/>
                          <a:cs typeface="Book Antiqua"/>
                        </a:rPr>
                        <a:t>1.28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spc="-10" dirty="0">
                          <a:latin typeface="Book Antiqua"/>
                          <a:cs typeface="Book Antiqua"/>
                        </a:rPr>
                        <a:t>2.875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DE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2</a:t>
                      </a:r>
                      <a:r>
                        <a:rPr sz="1600" dirty="0">
                          <a:latin typeface="Book Antiqua"/>
                          <a:cs typeface="Book Antiqua"/>
                        </a:rPr>
                        <a:t>:10</a:t>
                      </a:r>
                      <a:r>
                        <a:rPr sz="1600" spc="-8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25" dirty="0">
                          <a:latin typeface="Book Antiqua"/>
                          <a:cs typeface="Book Antiqua"/>
                        </a:rPr>
                        <a:t>PM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60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R="359410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spc="-20" dirty="0">
                          <a:latin typeface="Book Antiqua"/>
                          <a:cs typeface="Book Antiqua"/>
                        </a:rPr>
                        <a:t>3.33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spc="-20" dirty="0">
                          <a:latin typeface="Book Antiqua"/>
                          <a:cs typeface="Book Antiqua"/>
                        </a:rPr>
                        <a:t>0.75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10:10</a:t>
                      </a:r>
                      <a:r>
                        <a:rPr sz="1600" spc="-8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25" dirty="0">
                          <a:latin typeface="Book Antiqua"/>
                          <a:cs typeface="Book Antiqua"/>
                        </a:rPr>
                        <a:t>AM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15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22161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spc="-25" dirty="0">
                          <a:latin typeface="Book Antiqua"/>
                          <a:cs typeface="Book Antiqua"/>
                        </a:rPr>
                        <a:t>0.83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spc="-10" dirty="0">
                          <a:latin typeface="Book Antiqua"/>
                          <a:cs typeface="Book Antiqua"/>
                        </a:rPr>
                        <a:t>1</a:t>
                      </a:r>
                      <a:r>
                        <a:rPr lang="en-US" sz="1600" spc="-10" dirty="0">
                          <a:latin typeface="Book Antiqua"/>
                          <a:cs typeface="Book Antiqua"/>
                        </a:rPr>
                        <a:t>.875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2</a:t>
                      </a:r>
                      <a:r>
                        <a:rPr sz="1600" dirty="0">
                          <a:latin typeface="Book Antiqua"/>
                          <a:cs typeface="Book Antiqua"/>
                        </a:rPr>
                        <a:t>:20</a:t>
                      </a:r>
                      <a:r>
                        <a:rPr sz="1600" spc="-8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25" dirty="0">
                          <a:latin typeface="Book Antiqua"/>
                          <a:cs typeface="Book Antiqua"/>
                        </a:rPr>
                        <a:t>PM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10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R="35623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0.55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en-US" sz="1600" dirty="0">
                          <a:latin typeface="Book Antiqua"/>
                          <a:cs typeface="Book Antiqua"/>
                        </a:rPr>
                        <a:t>1.25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10:20</a:t>
                      </a:r>
                      <a:r>
                        <a:rPr sz="1600" spc="-8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25" dirty="0">
                          <a:latin typeface="Book Antiqua"/>
                          <a:cs typeface="Book Antiqua"/>
                        </a:rPr>
                        <a:t>AM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spc="-25" dirty="0">
                          <a:latin typeface="Book Antiqua"/>
                          <a:cs typeface="Book Antiqua"/>
                        </a:rPr>
                        <a:t>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R="165100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spc="-20" dirty="0">
                          <a:latin typeface="Book Antiqua"/>
                          <a:cs typeface="Book Antiqua"/>
                        </a:rPr>
                        <a:t>0.28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lang="en-US" sz="1600" spc="-20" dirty="0">
                          <a:latin typeface="Book Antiqua"/>
                          <a:cs typeface="Book Antiqua"/>
                        </a:rPr>
                        <a:t>0.</a:t>
                      </a:r>
                      <a:r>
                        <a:rPr sz="1600" spc="-20" dirty="0">
                          <a:latin typeface="Book Antiqua"/>
                          <a:cs typeface="Book Antiqua"/>
                        </a:rPr>
                        <a:t>6</a:t>
                      </a:r>
                      <a:r>
                        <a:rPr lang="en-US" sz="1600" spc="-20" dirty="0">
                          <a:latin typeface="Book Antiqua"/>
                          <a:cs typeface="Book Antiqua"/>
                        </a:rPr>
                        <a:t>3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latin typeface="Times New Roman"/>
                          <a:cs typeface="Times New Roman"/>
                        </a:rPr>
                        <a:t>2:30 PM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R="35623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600" spc="-25" dirty="0">
                          <a:latin typeface="Book Antiqua"/>
                          <a:cs typeface="Book Antiqua"/>
                        </a:rPr>
                        <a:t>N/A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spc="-25" dirty="0">
                          <a:latin typeface="Book Antiqua"/>
                          <a:cs typeface="Book Antiqua"/>
                        </a:rPr>
                        <a:t>N/A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10:30</a:t>
                      </a:r>
                      <a:r>
                        <a:rPr sz="1600" spc="-8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25" dirty="0">
                          <a:latin typeface="Book Antiqua"/>
                          <a:cs typeface="Book Antiqua"/>
                        </a:rPr>
                        <a:t>AM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88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en-US" sz="1600" spc="-25" dirty="0">
                          <a:latin typeface="Book Antiqua"/>
                          <a:cs typeface="Book Antiqua"/>
                        </a:rPr>
                        <a:t>4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88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R="16510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en-US" sz="1600" spc="-20" dirty="0">
                          <a:latin typeface="Book Antiqua"/>
                          <a:cs typeface="Book Antiqua"/>
                        </a:rPr>
                        <a:t>0.22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88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lang="en-US" sz="1600" spc="-25" dirty="0">
                          <a:latin typeface="Book Antiqua"/>
                          <a:cs typeface="Book Antiqua"/>
                        </a:rPr>
                        <a:t>0.5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10:40</a:t>
                      </a:r>
                      <a:r>
                        <a:rPr sz="1600" spc="-8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25" dirty="0">
                          <a:latin typeface="Book Antiqua"/>
                          <a:cs typeface="Book Antiqua"/>
                        </a:rPr>
                        <a:t>AM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88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spc="-25" dirty="0">
                          <a:latin typeface="Book Antiqua"/>
                          <a:cs typeface="Book Antiqua"/>
                        </a:rPr>
                        <a:t>3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88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R="165100" algn="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spc="-20" dirty="0">
                          <a:latin typeface="Book Antiqua"/>
                          <a:cs typeface="Book Antiqua"/>
                        </a:rPr>
                        <a:t>1.67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889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spc="-20" dirty="0">
                          <a:latin typeface="Book Antiqua"/>
                          <a:cs typeface="Book Antiqua"/>
                        </a:rPr>
                        <a:t>3.75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25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1600" dirty="0">
                          <a:latin typeface="Book Antiqua"/>
                          <a:cs typeface="Book Antiqua"/>
                        </a:rPr>
                        <a:t>10:50</a:t>
                      </a:r>
                      <a:r>
                        <a:rPr sz="1600" spc="-85" dirty="0">
                          <a:latin typeface="Book Antiqua"/>
                          <a:cs typeface="Book Antiqua"/>
                        </a:rPr>
                        <a:t> </a:t>
                      </a:r>
                      <a:r>
                        <a:rPr sz="1600" spc="-25" dirty="0">
                          <a:latin typeface="Book Antiqua"/>
                          <a:cs typeface="Book Antiqua"/>
                        </a:rPr>
                        <a:t>AM</a:t>
                      </a:r>
                      <a:endParaRPr sz="1600">
                        <a:latin typeface="Book Antiqua"/>
                        <a:cs typeface="Book Antiqua"/>
                      </a:endParaRPr>
                    </a:p>
                  </a:txBody>
                  <a:tcPr marL="0" marR="0" marT="1079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5"/>
                        </a:lnSpc>
                        <a:spcBef>
                          <a:spcPts val="220"/>
                        </a:spcBef>
                      </a:pPr>
                      <a:r>
                        <a:rPr lang="en-US" sz="1600" spc="-25" dirty="0">
                          <a:latin typeface="Arial"/>
                          <a:cs typeface="Arial"/>
                        </a:rPr>
                        <a:t>0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794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R="35623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200" spc="-25" dirty="0">
                          <a:latin typeface="Book Antiqua"/>
                          <a:cs typeface="Book Antiqua"/>
                        </a:rPr>
                        <a:t>N/A</a:t>
                      </a:r>
                      <a:endParaRPr sz="1200" dirty="0">
                        <a:latin typeface="Book Antiqua"/>
                        <a:cs typeface="Book Antiqua"/>
                      </a:endParaRPr>
                    </a:p>
                  </a:txBody>
                  <a:tcPr marL="0" marR="0" marT="952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600" spc="-25" dirty="0">
                          <a:latin typeface="Book Antiqua"/>
                          <a:cs typeface="Book Antiqua"/>
                        </a:rPr>
                        <a:t>N/A</a:t>
                      </a:r>
                      <a:endParaRPr sz="1600" dirty="0">
                        <a:latin typeface="Book Antiqua"/>
                        <a:cs typeface="Book Antiqua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6F3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2376" y="6699504"/>
            <a:ext cx="8551164" cy="35052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461642" y="6731609"/>
            <a:ext cx="25501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FR</a:t>
            </a:r>
            <a:r>
              <a:rPr sz="1600" b="1" spc="-4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=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First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Responder</a:t>
            </a:r>
            <a:r>
              <a:rPr sz="1600" b="1" spc="38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(18)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56326" y="6731609"/>
            <a:ext cx="28581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Arial"/>
                <a:cs typeface="Arial"/>
              </a:rPr>
              <a:t>MED</a:t>
            </a:r>
            <a:r>
              <a:rPr sz="1600" b="1" spc="-6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=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Medical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Responder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(8)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47076" y="563880"/>
            <a:ext cx="1139952" cy="1338072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7672" y="838200"/>
            <a:ext cx="1149096" cy="104241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50975" y="2020061"/>
            <a:ext cx="40570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265" algn="l"/>
              </a:tabLst>
            </a:pPr>
            <a:r>
              <a:rPr sz="2200" b="1" spc="-25" dirty="0">
                <a:solidFill>
                  <a:srgbClr val="0000FF"/>
                </a:solidFill>
                <a:latin typeface="Book Antiqua"/>
                <a:cs typeface="Book Antiqua"/>
              </a:rPr>
              <a:t>2.</a:t>
            </a:r>
            <a:r>
              <a:rPr sz="2200" b="1" dirty="0">
                <a:solidFill>
                  <a:srgbClr val="0000FF"/>
                </a:solidFill>
                <a:latin typeface="Book Antiqua"/>
                <a:cs typeface="Book Antiqua"/>
              </a:rPr>
              <a:t>	Safety</a:t>
            </a:r>
            <a:r>
              <a:rPr sz="2200" b="1" spc="-6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200" b="1" spc="-10" dirty="0">
                <a:solidFill>
                  <a:srgbClr val="0000FF"/>
                </a:solidFill>
                <a:latin typeface="Book Antiqua"/>
                <a:cs typeface="Book Antiqua"/>
              </a:rPr>
              <a:t>Communication</a:t>
            </a:r>
            <a:r>
              <a:rPr sz="2200" b="1" spc="-70" dirty="0">
                <a:solidFill>
                  <a:srgbClr val="0000FF"/>
                </a:solidFill>
                <a:latin typeface="Book Antiqua"/>
                <a:cs typeface="Book Antiqua"/>
              </a:rPr>
              <a:t> </a:t>
            </a:r>
            <a:r>
              <a:rPr sz="2200" b="1" spc="-20" dirty="0">
                <a:solidFill>
                  <a:srgbClr val="0000FF"/>
                </a:solidFill>
                <a:latin typeface="Book Antiqua"/>
                <a:cs typeface="Book Antiqua"/>
              </a:rPr>
              <a:t>Plan</a:t>
            </a:r>
            <a:endParaRPr sz="2200">
              <a:latin typeface="Book Antiqua"/>
              <a:cs typeface="Book Antiqu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30604" y="2698851"/>
            <a:ext cx="7803515" cy="3694429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202</a:t>
            </a:r>
            <a:r>
              <a:rPr lang="en-US" sz="2000" dirty="0">
                <a:solidFill>
                  <a:srgbClr val="FFFFFF"/>
                </a:solidFill>
                <a:latin typeface="Book Antiqua"/>
                <a:cs typeface="Book Antiqua"/>
              </a:rPr>
              <a:t>5</a:t>
            </a:r>
            <a:r>
              <a:rPr sz="2000" spc="4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Plan:</a:t>
            </a:r>
            <a:endParaRPr sz="2000" dirty="0">
              <a:latin typeface="Book Antiqua"/>
              <a:cs typeface="Book Antiqua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Safety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communications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will have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three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elements:</a:t>
            </a:r>
            <a:endParaRPr sz="2000" dirty="0">
              <a:latin typeface="Book Antiqua"/>
              <a:cs typeface="Book Antiqua"/>
            </a:endParaRPr>
          </a:p>
          <a:p>
            <a:pPr marL="12700" marR="385445">
              <a:lnSpc>
                <a:spcPct val="91700"/>
              </a:lnSpc>
              <a:spcBef>
                <a:spcPts val="2110"/>
              </a:spcBef>
            </a:pPr>
            <a:r>
              <a:rPr sz="2000" dirty="0">
                <a:solidFill>
                  <a:srgbClr val="FFD75D"/>
                </a:solidFill>
                <a:latin typeface="Book Antiqua"/>
                <a:cs typeface="Book Antiqua"/>
              </a:rPr>
              <a:t>Water</a:t>
            </a:r>
            <a:r>
              <a:rPr sz="2000" spc="-40" dirty="0">
                <a:solidFill>
                  <a:srgbClr val="FFD75D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D75D"/>
                </a:solidFill>
                <a:latin typeface="Book Antiqua"/>
                <a:cs typeface="Book Antiqua"/>
              </a:rPr>
              <a:t>to</a:t>
            </a:r>
            <a:r>
              <a:rPr sz="2000" spc="-25" dirty="0">
                <a:solidFill>
                  <a:srgbClr val="FFD75D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D75D"/>
                </a:solidFill>
                <a:latin typeface="Book Antiqua"/>
                <a:cs typeface="Book Antiqua"/>
              </a:rPr>
              <a:t>Water</a:t>
            </a:r>
            <a:r>
              <a:rPr sz="2000" spc="-15" dirty="0">
                <a:solidFill>
                  <a:srgbClr val="FFD75D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–</a:t>
            </a:r>
            <a:r>
              <a:rPr sz="2000" spc="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All</a:t>
            </a:r>
            <a:r>
              <a:rPr sz="2000" spc="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lifeguards,</a:t>
            </a:r>
            <a:r>
              <a:rPr sz="2000" spc="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kayakers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all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officials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in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 boats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will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be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equipped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with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2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ways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radios,</a:t>
            </a:r>
            <a:r>
              <a:rPr sz="2000" spc="4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allowing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efficient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and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immediate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communications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with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Medical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Officer,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Meet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Referee,</a:t>
            </a:r>
            <a:r>
              <a:rPr sz="2000" spc="-6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Independent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Safety</a:t>
            </a:r>
            <a:r>
              <a:rPr sz="20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Monitor.</a:t>
            </a:r>
            <a:endParaRPr sz="2000" dirty="0">
              <a:latin typeface="Book Antiqua"/>
              <a:cs typeface="Book Antiqua"/>
            </a:endParaRPr>
          </a:p>
          <a:p>
            <a:pPr marL="12700">
              <a:lnSpc>
                <a:spcPts val="2300"/>
              </a:lnSpc>
              <a:spcBef>
                <a:spcPts val="1895"/>
              </a:spcBef>
            </a:pPr>
            <a:r>
              <a:rPr sz="2000" dirty="0">
                <a:solidFill>
                  <a:srgbClr val="FFC000"/>
                </a:solidFill>
                <a:latin typeface="Book Antiqua"/>
                <a:cs typeface="Book Antiqua"/>
              </a:rPr>
              <a:t>Water</a:t>
            </a:r>
            <a:r>
              <a:rPr sz="2000" spc="-45" dirty="0">
                <a:solidFill>
                  <a:srgbClr val="FFC000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C000"/>
                </a:solidFill>
                <a:latin typeface="Book Antiqua"/>
                <a:cs typeface="Book Antiqua"/>
              </a:rPr>
              <a:t>to</a:t>
            </a:r>
            <a:r>
              <a:rPr sz="2000" spc="-15" dirty="0">
                <a:solidFill>
                  <a:srgbClr val="FFC000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C000"/>
                </a:solidFill>
                <a:latin typeface="Book Antiqua"/>
                <a:cs typeface="Book Antiqua"/>
              </a:rPr>
              <a:t>Land</a:t>
            </a:r>
            <a:r>
              <a:rPr sz="2000" spc="5" dirty="0">
                <a:solidFill>
                  <a:srgbClr val="FFC000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–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Same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as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above,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with</a:t>
            </a:r>
            <a:r>
              <a:rPr sz="2000" spc="-2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 lifeguards/paddle-boarders</a:t>
            </a:r>
            <a:endParaRPr sz="2000" dirty="0">
              <a:latin typeface="Book Antiqua"/>
              <a:cs typeface="Book Antiqua"/>
            </a:endParaRPr>
          </a:p>
          <a:p>
            <a:pPr marL="12700">
              <a:lnSpc>
                <a:spcPts val="2300"/>
              </a:lnSpc>
            </a:pP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with</a:t>
            </a:r>
            <a:r>
              <a:rPr sz="20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whistles.</a:t>
            </a:r>
            <a:endParaRPr sz="2000" dirty="0">
              <a:latin typeface="Book Antiqua"/>
              <a:cs typeface="Book Antiqua"/>
            </a:endParaRPr>
          </a:p>
          <a:p>
            <a:pPr marL="12700" marR="734695">
              <a:lnSpc>
                <a:spcPts val="2200"/>
              </a:lnSpc>
              <a:spcBef>
                <a:spcPts val="1945"/>
              </a:spcBef>
            </a:pPr>
            <a:r>
              <a:rPr sz="2000" dirty="0">
                <a:solidFill>
                  <a:srgbClr val="FFC000"/>
                </a:solidFill>
                <a:latin typeface="Book Antiqua"/>
                <a:cs typeface="Book Antiqua"/>
              </a:rPr>
              <a:t>Land</a:t>
            </a:r>
            <a:r>
              <a:rPr sz="2000" spc="-25" dirty="0">
                <a:solidFill>
                  <a:srgbClr val="FFC000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C000"/>
                </a:solidFill>
                <a:latin typeface="Book Antiqua"/>
                <a:cs typeface="Book Antiqua"/>
              </a:rPr>
              <a:t>to</a:t>
            </a:r>
            <a:r>
              <a:rPr sz="2000" spc="-35" dirty="0">
                <a:solidFill>
                  <a:srgbClr val="FFC000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C000"/>
                </a:solidFill>
                <a:latin typeface="Book Antiqua"/>
                <a:cs typeface="Book Antiqua"/>
              </a:rPr>
              <a:t>Water</a:t>
            </a:r>
            <a:r>
              <a:rPr sz="2000" spc="-55" dirty="0">
                <a:solidFill>
                  <a:srgbClr val="FFC000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– Same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as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above,</a:t>
            </a:r>
            <a:r>
              <a:rPr sz="2000" spc="-4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with</a:t>
            </a:r>
            <a:r>
              <a:rPr sz="2000" spc="-2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addition</a:t>
            </a:r>
            <a:r>
              <a:rPr sz="2000" spc="-3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of</a:t>
            </a:r>
            <a:r>
              <a:rPr sz="2000" spc="-3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the</a:t>
            </a:r>
            <a:r>
              <a:rPr sz="2000" spc="-1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public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address</a:t>
            </a:r>
            <a:r>
              <a:rPr sz="2000" spc="-6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system,</a:t>
            </a:r>
            <a:r>
              <a:rPr sz="2000" spc="-75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sz="2000" spc="-4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lifeguards</a:t>
            </a:r>
            <a:r>
              <a:rPr sz="2000" spc="-5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dirty="0">
                <a:solidFill>
                  <a:srgbClr val="FFFFFF"/>
                </a:solidFill>
                <a:latin typeface="Book Antiqua"/>
                <a:cs typeface="Book Antiqua"/>
              </a:rPr>
              <a:t>with</a:t>
            </a:r>
            <a:r>
              <a:rPr sz="2000" spc="-70" dirty="0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Book Antiqua"/>
                <a:cs typeface="Book Antiqua"/>
              </a:rPr>
              <a:t>whistles.</a:t>
            </a:r>
            <a:endParaRPr sz="2000" dirty="0">
              <a:latin typeface="Book Antiqua"/>
              <a:cs typeface="Book Antiqu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7076" y="563880"/>
            <a:ext cx="1139952" cy="1338072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"/>
              </a:spcBef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10322</TotalTime>
  <Words>2382</Words>
  <Application>Microsoft Office PowerPoint</Application>
  <PresentationFormat>Custom</PresentationFormat>
  <Paragraphs>376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Book Antiqua</vt:lpstr>
      <vt:lpstr>Calibri</vt:lpstr>
      <vt:lpstr>Times New Roman</vt:lpstr>
      <vt:lpstr>Wingdings 2</vt:lpstr>
      <vt:lpstr>Office Theme</vt:lpstr>
      <vt:lpstr>2025 Montclair Swim Festival</vt:lpstr>
      <vt:lpstr> Requirements</vt:lpstr>
      <vt:lpstr>1. Monitoring Swimmers During Race</vt:lpstr>
      <vt:lpstr>1. Monitoring Swimmers During Race</vt:lpstr>
      <vt:lpstr>5K &amp; 2.5K Courses</vt:lpstr>
      <vt:lpstr>1.5K/ 750m Course</vt:lpstr>
      <vt:lpstr>2024 Montclair Swim Festival Actual Timeline &amp; Number of Swimmers on course</vt:lpstr>
      <vt:lpstr>2025 Montclair Swim Festival Anticipated timeline</vt:lpstr>
      <vt:lpstr>2. Safety Communication Plan</vt:lpstr>
      <vt:lpstr>3. Feeding Station</vt:lpstr>
      <vt:lpstr>4. Course Evacuation Plan</vt:lpstr>
      <vt:lpstr>Course Evacuation Plan</vt:lpstr>
      <vt:lpstr>5. Medical Services</vt:lpstr>
      <vt:lpstr>2025 Plan: Nearby Facilities</vt:lpstr>
      <vt:lpstr>6. Accounting For Swimmers</vt:lpstr>
      <vt:lpstr>6. Accounting For Swimmers (Continued)</vt:lpstr>
      <vt:lpstr>6. Accounting For Swimmers (Continued) 2025 Plan: Race Ticket Example</vt:lpstr>
      <vt:lpstr>7. Technical Meeting/Pre-Race Briefing</vt:lpstr>
      <vt:lpstr>7. Technical Meeting/Briefing (Continued)</vt:lpstr>
      <vt:lpstr>PowerPoint Presentation</vt:lpstr>
      <vt:lpstr>9. Water and Air Temperature</vt:lpstr>
      <vt:lpstr>9. Water and Air Temperature (Continued)</vt:lpstr>
      <vt:lpstr>9. Water and Air Temperature (Continued)</vt:lpstr>
      <vt:lpstr>9. 2024 Actual Air &amp; Water Temperature</vt:lpstr>
      <vt:lpstr>10. Water Quality</vt:lpstr>
      <vt:lpstr>10. Water Quality – Actual – Week of actual &amp; week after meet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OW Safety Plan 2019</dc:title>
  <dc:creator>BankInsight</dc:creator>
  <cp:lastModifiedBy>G H</cp:lastModifiedBy>
  <cp:revision>3</cp:revision>
  <dcterms:created xsi:type="dcterms:W3CDTF">2024-02-08T13:01:25Z</dcterms:created>
  <dcterms:modified xsi:type="dcterms:W3CDTF">2025-01-30T19:27:31Z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2024-01-31T00:00:00Z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2024-02-08T00:00:00Z</vt:filetime>
  </property>
  <property fmtid="{D5CDD505-2E9C-101B-9397-08002B2CF9AE}" pid="5" name="Producer">
    <vt:lpwstr>Microsoft® PowerPoint® 2016</vt:lpwstr>
  </property>
</Properties>
</file>